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1604288" cy="30426025"/>
  <p:notesSz cx="6858000" cy="9737725"/>
  <p:custDataLst>
    <p:tags r:id="rId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28623" indent="10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59381" indent="10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989071" indent="10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19828" indent="10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536421" algn="l" defTabSz="6145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1843705" algn="l" defTabSz="6145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150989" algn="l" defTabSz="6145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458273" algn="l" defTabSz="6145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83" userDrawn="1">
          <p15:clr>
            <a:srgbClr val="A4A3A4"/>
          </p15:clr>
        </p15:guide>
        <p15:guide id="2" pos="68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0000"/>
    <a:srgbClr val="CBD0D3"/>
    <a:srgbClr val="0033CC"/>
    <a:srgbClr val="FFB3EB"/>
    <a:srgbClr val="B2B5EC"/>
    <a:srgbClr val="F2ACF2"/>
    <a:srgbClr val="003399"/>
    <a:srgbClr val="B9D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55" autoAdjust="0"/>
    <p:restoredTop sz="99265" autoAdjust="0"/>
  </p:normalViewPr>
  <p:slideViewPr>
    <p:cSldViewPr>
      <p:cViewPr>
        <p:scale>
          <a:sx n="50" d="100"/>
          <a:sy n="50" d="100"/>
        </p:scale>
        <p:origin x="-930" y="102"/>
      </p:cViewPr>
      <p:guideLst>
        <p:guide orient="horz" pos="9583"/>
        <p:guide pos="6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6"/>
    </p:cViewPr>
  </p:sorterViewPr>
  <p:notesViewPr>
    <p:cSldViewPr>
      <p:cViewPr varScale="1">
        <p:scale>
          <a:sx n="52" d="100"/>
          <a:sy n="52" d="100"/>
        </p:scale>
        <p:origin x="-1950" y="-108"/>
      </p:cViewPr>
      <p:guideLst>
        <p:guide orient="horz" pos="306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5" tIns="47393" rIns="94785" bIns="4739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5" tIns="47393" rIns="94785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5" tIns="47393" rIns="94785" bIns="4739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5" tIns="47393" rIns="94785" bIns="473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E06349-FF73-4C2D-8B2B-43FA832F2C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54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7A23E1-A3A4-47EA-A81A-C6BA8E68F845}" type="datetimeFigureOut">
              <a:rPr lang="fr-FR"/>
              <a:pPr>
                <a:defRPr/>
              </a:pPr>
              <a:t>24/09/2017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32013" y="730250"/>
            <a:ext cx="2593975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25975"/>
            <a:ext cx="54864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B6BA99-0FC0-40B9-8454-8D62B0E75D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109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7" kern="1200">
        <a:solidFill>
          <a:schemeClr val="tx1"/>
        </a:solidFill>
        <a:latin typeface="+mn-lt"/>
        <a:ea typeface="+mn-ea"/>
        <a:cs typeface="+mn-cs"/>
      </a:defRPr>
    </a:lvl1pPr>
    <a:lvl2pPr marL="307284" algn="l" rtl="0" eaLnBrk="0" fontAlgn="base" hangingPunct="0">
      <a:spcBef>
        <a:spcPct val="30000"/>
      </a:spcBef>
      <a:spcAft>
        <a:spcPct val="0"/>
      </a:spcAft>
      <a:defRPr sz="807" kern="1200">
        <a:solidFill>
          <a:schemeClr val="tx1"/>
        </a:solidFill>
        <a:latin typeface="+mn-lt"/>
        <a:ea typeface="+mn-ea"/>
        <a:cs typeface="+mn-cs"/>
      </a:defRPr>
    </a:lvl2pPr>
    <a:lvl3pPr marL="614568" algn="l" rtl="0" eaLnBrk="0" fontAlgn="base" hangingPunct="0">
      <a:spcBef>
        <a:spcPct val="30000"/>
      </a:spcBef>
      <a:spcAft>
        <a:spcPct val="0"/>
      </a:spcAft>
      <a:defRPr sz="807" kern="1200">
        <a:solidFill>
          <a:schemeClr val="tx1"/>
        </a:solidFill>
        <a:latin typeface="+mn-lt"/>
        <a:ea typeface="+mn-ea"/>
        <a:cs typeface="+mn-cs"/>
      </a:defRPr>
    </a:lvl3pPr>
    <a:lvl4pPr marL="921852" algn="l" rtl="0" eaLnBrk="0" fontAlgn="base" hangingPunct="0">
      <a:spcBef>
        <a:spcPct val="30000"/>
      </a:spcBef>
      <a:spcAft>
        <a:spcPct val="0"/>
      </a:spcAft>
      <a:defRPr sz="807" kern="1200">
        <a:solidFill>
          <a:schemeClr val="tx1"/>
        </a:solidFill>
        <a:latin typeface="+mn-lt"/>
        <a:ea typeface="+mn-ea"/>
        <a:cs typeface="+mn-cs"/>
      </a:defRPr>
    </a:lvl4pPr>
    <a:lvl5pPr marL="1229136" algn="l" rtl="0" eaLnBrk="0" fontAlgn="base" hangingPunct="0">
      <a:spcBef>
        <a:spcPct val="30000"/>
      </a:spcBef>
      <a:spcAft>
        <a:spcPct val="0"/>
      </a:spcAft>
      <a:defRPr sz="807" kern="1200">
        <a:solidFill>
          <a:schemeClr val="tx1"/>
        </a:solidFill>
        <a:latin typeface="+mn-lt"/>
        <a:ea typeface="+mn-ea"/>
        <a:cs typeface="+mn-cs"/>
      </a:defRPr>
    </a:lvl5pPr>
    <a:lvl6pPr marL="1536421" algn="l" defTabSz="614568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6pPr>
    <a:lvl7pPr marL="1843705" algn="l" defTabSz="614568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7pPr>
    <a:lvl8pPr marL="2150989" algn="l" defTabSz="614568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8pPr>
    <a:lvl9pPr marL="2458273" algn="l" defTabSz="614568" rtl="0" eaLnBrk="1" latinLnBrk="0" hangingPunct="1">
      <a:defRPr sz="8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2013" y="730250"/>
            <a:ext cx="2593975" cy="3651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8139EB-79E9-49A9-A300-A34FEE5E014C}" type="slidenum">
              <a:rPr lang="fr-FR" smtClean="0"/>
              <a:pPr eaLnBrk="1" hangingPunct="1"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886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322" y="9451795"/>
            <a:ext cx="18363645" cy="65218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0644" y="17241414"/>
            <a:ext cx="15123002" cy="7775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3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7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D9F7-E463-45A7-8796-A3195E55D3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4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93A9-9A44-4039-9F8E-192955A9A0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38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63109" y="1218459"/>
            <a:ext cx="4860965" cy="2596072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0215" y="1218459"/>
            <a:ext cx="14222823" cy="2596072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8967-B4DA-4A71-80E3-BDD7A45A43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5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6C82-D101-4115-BB0D-5701274F5E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1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6590" y="19551545"/>
            <a:ext cx="18363645" cy="6042947"/>
          </a:xfrm>
        </p:spPr>
        <p:txBody>
          <a:bodyPr anchor="t"/>
          <a:lstStyle>
            <a:lvl1pPr algn="l">
              <a:defRPr sz="12934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6590" y="12895854"/>
            <a:ext cx="18363645" cy="6655691"/>
          </a:xfrm>
        </p:spPr>
        <p:txBody>
          <a:bodyPr anchor="b"/>
          <a:lstStyle>
            <a:lvl1pPr marL="0" indent="0">
              <a:buNone/>
              <a:defRPr sz="6467">
                <a:solidFill>
                  <a:schemeClr val="tx1">
                    <a:tint val="75000"/>
                  </a:schemeClr>
                </a:solidFill>
              </a:defRPr>
            </a:lvl1pPr>
            <a:lvl2pPr marL="147441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8826" indent="0">
              <a:buNone/>
              <a:defRPr sz="5134">
                <a:solidFill>
                  <a:schemeClr val="tx1">
                    <a:tint val="75000"/>
                  </a:schemeClr>
                </a:solidFill>
              </a:defRPr>
            </a:lvl3pPr>
            <a:lvl4pPr marL="4423238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4pPr>
            <a:lvl5pPr marL="5897652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5pPr>
            <a:lvl6pPr marL="7372064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6pPr>
            <a:lvl7pPr marL="8846478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7pPr>
            <a:lvl8pPr marL="10320890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8pPr>
            <a:lvl9pPr marL="11795302" indent="0">
              <a:buNone/>
              <a:defRPr sz="45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FB29-8030-4B4F-B4C4-4B38AA2BC0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3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0214" y="7099412"/>
            <a:ext cx="9541894" cy="20079770"/>
          </a:xfrm>
        </p:spPr>
        <p:txBody>
          <a:bodyPr/>
          <a:lstStyle>
            <a:lvl1pPr>
              <a:defRPr sz="9000"/>
            </a:lvl1pPr>
            <a:lvl2pPr>
              <a:defRPr sz="7734"/>
            </a:lvl2pPr>
            <a:lvl3pPr>
              <a:defRPr sz="6467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82180" y="7099412"/>
            <a:ext cx="9541894" cy="20079770"/>
          </a:xfrm>
        </p:spPr>
        <p:txBody>
          <a:bodyPr/>
          <a:lstStyle>
            <a:lvl1pPr>
              <a:defRPr sz="9000"/>
            </a:lvl1pPr>
            <a:lvl2pPr>
              <a:defRPr sz="7734"/>
            </a:lvl2pPr>
            <a:lvl3pPr>
              <a:defRPr sz="6467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DF12-5824-4BF5-AC7F-F64300D42E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1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215" y="6810643"/>
            <a:ext cx="9545646" cy="2838351"/>
          </a:xfrm>
        </p:spPr>
        <p:txBody>
          <a:bodyPr anchor="b"/>
          <a:lstStyle>
            <a:lvl1pPr marL="0" indent="0">
              <a:buNone/>
              <a:defRPr sz="7734" b="1"/>
            </a:lvl1pPr>
            <a:lvl2pPr marL="1474412" indent="0">
              <a:buNone/>
              <a:defRPr sz="6467" b="1"/>
            </a:lvl2pPr>
            <a:lvl3pPr marL="2948826" indent="0">
              <a:buNone/>
              <a:defRPr sz="5800" b="1"/>
            </a:lvl3pPr>
            <a:lvl4pPr marL="4423238" indent="0">
              <a:buNone/>
              <a:defRPr sz="5134" b="1"/>
            </a:lvl4pPr>
            <a:lvl5pPr marL="5897652" indent="0">
              <a:buNone/>
              <a:defRPr sz="5134" b="1"/>
            </a:lvl5pPr>
            <a:lvl6pPr marL="7372064" indent="0">
              <a:buNone/>
              <a:defRPr sz="5134" b="1"/>
            </a:lvl6pPr>
            <a:lvl7pPr marL="8846478" indent="0">
              <a:buNone/>
              <a:defRPr sz="5134" b="1"/>
            </a:lvl7pPr>
            <a:lvl8pPr marL="10320890" indent="0">
              <a:buNone/>
              <a:defRPr sz="5134" b="1"/>
            </a:lvl8pPr>
            <a:lvl9pPr marL="11795302" indent="0">
              <a:buNone/>
              <a:defRPr sz="5134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80215" y="9648994"/>
            <a:ext cx="9545646" cy="17530182"/>
          </a:xfrm>
        </p:spPr>
        <p:txBody>
          <a:bodyPr/>
          <a:lstStyle>
            <a:lvl1pPr>
              <a:defRPr sz="7734"/>
            </a:lvl1pPr>
            <a:lvl2pPr>
              <a:defRPr sz="6467"/>
            </a:lvl2pPr>
            <a:lvl3pPr>
              <a:defRPr sz="5800"/>
            </a:lvl3pPr>
            <a:lvl4pPr>
              <a:defRPr sz="5134"/>
            </a:lvl4pPr>
            <a:lvl5pPr>
              <a:defRPr sz="5134"/>
            </a:lvl5pPr>
            <a:lvl6pPr>
              <a:defRPr sz="5134"/>
            </a:lvl6pPr>
            <a:lvl7pPr>
              <a:defRPr sz="5134"/>
            </a:lvl7pPr>
            <a:lvl8pPr>
              <a:defRPr sz="5134"/>
            </a:lvl8pPr>
            <a:lvl9pPr>
              <a:defRPr sz="5134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974679" y="6810643"/>
            <a:ext cx="9549395" cy="2838351"/>
          </a:xfrm>
        </p:spPr>
        <p:txBody>
          <a:bodyPr anchor="b"/>
          <a:lstStyle>
            <a:lvl1pPr marL="0" indent="0">
              <a:buNone/>
              <a:defRPr sz="7734" b="1"/>
            </a:lvl1pPr>
            <a:lvl2pPr marL="1474412" indent="0">
              <a:buNone/>
              <a:defRPr sz="6467" b="1"/>
            </a:lvl2pPr>
            <a:lvl3pPr marL="2948826" indent="0">
              <a:buNone/>
              <a:defRPr sz="5800" b="1"/>
            </a:lvl3pPr>
            <a:lvl4pPr marL="4423238" indent="0">
              <a:buNone/>
              <a:defRPr sz="5134" b="1"/>
            </a:lvl4pPr>
            <a:lvl5pPr marL="5897652" indent="0">
              <a:buNone/>
              <a:defRPr sz="5134" b="1"/>
            </a:lvl5pPr>
            <a:lvl6pPr marL="7372064" indent="0">
              <a:buNone/>
              <a:defRPr sz="5134" b="1"/>
            </a:lvl6pPr>
            <a:lvl7pPr marL="8846478" indent="0">
              <a:buNone/>
              <a:defRPr sz="5134" b="1"/>
            </a:lvl7pPr>
            <a:lvl8pPr marL="10320890" indent="0">
              <a:buNone/>
              <a:defRPr sz="5134" b="1"/>
            </a:lvl8pPr>
            <a:lvl9pPr marL="11795302" indent="0">
              <a:buNone/>
              <a:defRPr sz="5134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974679" y="9648994"/>
            <a:ext cx="9549395" cy="17530182"/>
          </a:xfrm>
        </p:spPr>
        <p:txBody>
          <a:bodyPr/>
          <a:lstStyle>
            <a:lvl1pPr>
              <a:defRPr sz="7734"/>
            </a:lvl1pPr>
            <a:lvl2pPr>
              <a:defRPr sz="6467"/>
            </a:lvl2pPr>
            <a:lvl3pPr>
              <a:defRPr sz="5800"/>
            </a:lvl3pPr>
            <a:lvl4pPr>
              <a:defRPr sz="5134"/>
            </a:lvl4pPr>
            <a:lvl5pPr>
              <a:defRPr sz="5134"/>
            </a:lvl5pPr>
            <a:lvl6pPr>
              <a:defRPr sz="5134"/>
            </a:lvl6pPr>
            <a:lvl7pPr>
              <a:defRPr sz="5134"/>
            </a:lvl7pPr>
            <a:lvl8pPr>
              <a:defRPr sz="5134"/>
            </a:lvl8pPr>
            <a:lvl9pPr>
              <a:defRPr sz="5134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2332-AA58-41DD-A443-6CAE620FBC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88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F73C-573A-4176-A608-28519D467C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88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0A67-E06F-4C38-9523-704098C0A3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2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218" y="1211407"/>
            <a:ext cx="7107662" cy="5155521"/>
          </a:xfrm>
        </p:spPr>
        <p:txBody>
          <a:bodyPr anchor="b"/>
          <a:lstStyle>
            <a:lvl1pPr algn="l">
              <a:defRPr sz="6467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6676" y="1211414"/>
            <a:ext cx="12077397" cy="25967769"/>
          </a:xfrm>
        </p:spPr>
        <p:txBody>
          <a:bodyPr/>
          <a:lstStyle>
            <a:lvl1pPr>
              <a:defRPr sz="10334"/>
            </a:lvl1pPr>
            <a:lvl2pPr>
              <a:defRPr sz="9000"/>
            </a:lvl2pPr>
            <a:lvl3pPr>
              <a:defRPr sz="7734"/>
            </a:lvl3pPr>
            <a:lvl4pPr>
              <a:defRPr sz="6467"/>
            </a:lvl4pPr>
            <a:lvl5pPr>
              <a:defRPr sz="6467"/>
            </a:lvl5pPr>
            <a:lvl6pPr>
              <a:defRPr sz="6467"/>
            </a:lvl6pPr>
            <a:lvl7pPr>
              <a:defRPr sz="6467"/>
            </a:lvl7pPr>
            <a:lvl8pPr>
              <a:defRPr sz="6467"/>
            </a:lvl8pPr>
            <a:lvl9pPr>
              <a:defRPr sz="646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80218" y="6366934"/>
            <a:ext cx="7107662" cy="20812249"/>
          </a:xfrm>
        </p:spPr>
        <p:txBody>
          <a:bodyPr/>
          <a:lstStyle>
            <a:lvl1pPr marL="0" indent="0">
              <a:buNone/>
              <a:defRPr sz="4534"/>
            </a:lvl1pPr>
            <a:lvl2pPr marL="1474412" indent="0">
              <a:buNone/>
              <a:defRPr sz="3867"/>
            </a:lvl2pPr>
            <a:lvl3pPr marL="2948826" indent="0">
              <a:buNone/>
              <a:defRPr sz="3200"/>
            </a:lvl3pPr>
            <a:lvl4pPr marL="4423238" indent="0">
              <a:buNone/>
              <a:defRPr sz="2933"/>
            </a:lvl4pPr>
            <a:lvl5pPr marL="5897652" indent="0">
              <a:buNone/>
              <a:defRPr sz="2933"/>
            </a:lvl5pPr>
            <a:lvl6pPr marL="7372064" indent="0">
              <a:buNone/>
              <a:defRPr sz="2933"/>
            </a:lvl6pPr>
            <a:lvl7pPr marL="8846478" indent="0">
              <a:buNone/>
              <a:defRPr sz="2933"/>
            </a:lvl7pPr>
            <a:lvl8pPr marL="10320890" indent="0">
              <a:buNone/>
              <a:defRPr sz="2933"/>
            </a:lvl8pPr>
            <a:lvl9pPr marL="11795302" indent="0">
              <a:buNone/>
              <a:defRPr sz="293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B259-6333-4C25-85F5-46F836A858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41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4592" y="21298218"/>
            <a:ext cx="12962573" cy="2514375"/>
          </a:xfrm>
        </p:spPr>
        <p:txBody>
          <a:bodyPr anchor="b"/>
          <a:lstStyle>
            <a:lvl1pPr algn="l">
              <a:defRPr sz="6467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34592" y="2718622"/>
            <a:ext cx="12962573" cy="18255615"/>
          </a:xfrm>
        </p:spPr>
        <p:txBody>
          <a:bodyPr rtlCol="0">
            <a:normAutofit/>
          </a:bodyPr>
          <a:lstStyle>
            <a:lvl1pPr marL="0" indent="0">
              <a:buNone/>
              <a:defRPr sz="10334"/>
            </a:lvl1pPr>
            <a:lvl2pPr marL="1474412" indent="0">
              <a:buNone/>
              <a:defRPr sz="9000"/>
            </a:lvl2pPr>
            <a:lvl3pPr marL="2948826" indent="0">
              <a:buNone/>
              <a:defRPr sz="7734"/>
            </a:lvl3pPr>
            <a:lvl4pPr marL="4423238" indent="0">
              <a:buNone/>
              <a:defRPr sz="6467"/>
            </a:lvl4pPr>
            <a:lvl5pPr marL="5897652" indent="0">
              <a:buNone/>
              <a:defRPr sz="6467"/>
            </a:lvl5pPr>
            <a:lvl6pPr marL="7372064" indent="0">
              <a:buNone/>
              <a:defRPr sz="6467"/>
            </a:lvl6pPr>
            <a:lvl7pPr marL="8846478" indent="0">
              <a:buNone/>
              <a:defRPr sz="6467"/>
            </a:lvl7pPr>
            <a:lvl8pPr marL="10320890" indent="0">
              <a:buNone/>
              <a:defRPr sz="6467"/>
            </a:lvl8pPr>
            <a:lvl9pPr marL="11795302" indent="0">
              <a:buNone/>
              <a:defRPr sz="6467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34592" y="23812593"/>
            <a:ext cx="12962573" cy="3570830"/>
          </a:xfrm>
        </p:spPr>
        <p:txBody>
          <a:bodyPr/>
          <a:lstStyle>
            <a:lvl1pPr marL="0" indent="0">
              <a:buNone/>
              <a:defRPr sz="4534"/>
            </a:lvl1pPr>
            <a:lvl2pPr marL="1474412" indent="0">
              <a:buNone/>
              <a:defRPr sz="3867"/>
            </a:lvl2pPr>
            <a:lvl3pPr marL="2948826" indent="0">
              <a:buNone/>
              <a:defRPr sz="3200"/>
            </a:lvl3pPr>
            <a:lvl4pPr marL="4423238" indent="0">
              <a:buNone/>
              <a:defRPr sz="2933"/>
            </a:lvl4pPr>
            <a:lvl5pPr marL="5897652" indent="0">
              <a:buNone/>
              <a:defRPr sz="2933"/>
            </a:lvl5pPr>
            <a:lvl6pPr marL="7372064" indent="0">
              <a:buNone/>
              <a:defRPr sz="2933"/>
            </a:lvl6pPr>
            <a:lvl7pPr marL="8846478" indent="0">
              <a:buNone/>
              <a:defRPr sz="2933"/>
            </a:lvl7pPr>
            <a:lvl8pPr marL="10320890" indent="0">
              <a:buNone/>
              <a:defRPr sz="2933"/>
            </a:lvl8pPr>
            <a:lvl9pPr marL="11795302" indent="0">
              <a:buNone/>
              <a:defRPr sz="293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21E4-840C-4ADA-9C8A-671304DD22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7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80639" y="1218115"/>
            <a:ext cx="19443012" cy="507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2302" tIns="221151" rIns="442302" bIns="2211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80639" y="7099407"/>
            <a:ext cx="19443012" cy="2008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2302" tIns="221151" rIns="442302" bIns="221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0638" y="28200150"/>
            <a:ext cx="5040154" cy="1620575"/>
          </a:xfrm>
          <a:prstGeom prst="rect">
            <a:avLst/>
          </a:prstGeom>
        </p:spPr>
        <p:txBody>
          <a:bodyPr vert="horz" lIns="442302" tIns="221151" rIns="442302" bIns="221151" rtlCol="0" anchor="ctr"/>
          <a:lstStyle>
            <a:lvl1pPr algn="l">
              <a:defRPr sz="3867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81359" y="28200150"/>
            <a:ext cx="6841570" cy="1620575"/>
          </a:xfrm>
          <a:prstGeom prst="rect">
            <a:avLst/>
          </a:prstGeom>
        </p:spPr>
        <p:txBody>
          <a:bodyPr vert="horz" lIns="442302" tIns="221151" rIns="442302" bIns="221151" rtlCol="0" anchor="ctr"/>
          <a:lstStyle>
            <a:lvl1pPr algn="ctr">
              <a:defRPr sz="3867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483497" y="28200150"/>
            <a:ext cx="5040154" cy="1620575"/>
          </a:xfrm>
          <a:prstGeom prst="rect">
            <a:avLst/>
          </a:prstGeom>
        </p:spPr>
        <p:txBody>
          <a:bodyPr vert="horz" lIns="442302" tIns="221151" rIns="442302" bIns="221151" rtlCol="0" anchor="ctr"/>
          <a:lstStyle>
            <a:lvl1pPr algn="r">
              <a:defRPr sz="3867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1C1294-BCEF-4268-A8D6-1AB535144E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2948664" rtl="0" eaLnBrk="0" fontAlgn="base" hangingPunct="0">
        <a:spcBef>
          <a:spcPct val="0"/>
        </a:spcBef>
        <a:spcAft>
          <a:spcPct val="0"/>
        </a:spcAft>
        <a:defRPr sz="142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48664" rtl="0" eaLnBrk="0" fontAlgn="base" hangingPunct="0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2pPr>
      <a:lvl3pPr algn="ctr" defTabSz="2948664" rtl="0" eaLnBrk="0" fontAlgn="base" hangingPunct="0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3pPr>
      <a:lvl4pPr algn="ctr" defTabSz="2948664" rtl="0" eaLnBrk="0" fontAlgn="base" hangingPunct="0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4pPr>
      <a:lvl5pPr algn="ctr" defTabSz="2948664" rtl="0" eaLnBrk="0" fontAlgn="base" hangingPunct="0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5pPr>
      <a:lvl6pPr marL="304815" algn="ctr" defTabSz="2948664" rtl="0" fontAlgn="base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6pPr>
      <a:lvl7pPr marL="609630" algn="ctr" defTabSz="2948664" rtl="0" fontAlgn="base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7pPr>
      <a:lvl8pPr marL="914446" algn="ctr" defTabSz="2948664" rtl="0" fontAlgn="base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8pPr>
      <a:lvl9pPr marL="1219261" algn="ctr" defTabSz="2948664" rtl="0" fontAlgn="base">
        <a:spcBef>
          <a:spcPct val="0"/>
        </a:spcBef>
        <a:spcAft>
          <a:spcPct val="0"/>
        </a:spcAft>
        <a:defRPr sz="14201">
          <a:solidFill>
            <a:schemeClr val="tx1"/>
          </a:solidFill>
          <a:latin typeface="Calibri" pitchFamily="34" charset="0"/>
        </a:defRPr>
      </a:lvl9pPr>
    </p:titleStyle>
    <p:bodyStyle>
      <a:lvl1pPr marL="1104955" indent="-1104955" algn="l" defTabSz="29486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34" kern="1200">
          <a:solidFill>
            <a:schemeClr val="tx1"/>
          </a:solidFill>
          <a:latin typeface="+mn-lt"/>
          <a:ea typeface="+mn-ea"/>
          <a:cs typeface="+mn-cs"/>
        </a:defRPr>
      </a:lvl1pPr>
      <a:lvl2pPr marL="2395128" indent="-920796" algn="l" defTabSz="29486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5301" indent="-736637" algn="l" defTabSz="29486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34" kern="1200">
          <a:solidFill>
            <a:schemeClr val="tx1"/>
          </a:solidFill>
          <a:latin typeface="+mn-lt"/>
          <a:ea typeface="+mn-ea"/>
          <a:cs typeface="+mn-cs"/>
        </a:defRPr>
      </a:lvl3pPr>
      <a:lvl4pPr marL="5159633" indent="-736637" algn="l" defTabSz="29486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633965" indent="-736637" algn="l" defTabSz="29486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109271" indent="-737208" algn="l" defTabSz="2948826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83682" indent="-737208" algn="l" defTabSz="2948826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1058098" indent="-737208" algn="l" defTabSz="2948826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532509" indent="-737208" algn="l" defTabSz="2948826" rtl="0" eaLnBrk="1" latinLnBrk="0" hangingPunct="1">
        <a:spcBef>
          <a:spcPct val="20000"/>
        </a:spcBef>
        <a:buFont typeface="Arial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412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826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3238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97652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2064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46478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0890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5302" algn="l" defTabSz="294882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5166330" y="2029157"/>
            <a:ext cx="10730070" cy="139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DZ" sz="36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الطبعة ال</a:t>
            </a:r>
            <a:r>
              <a:rPr lang="ar-YE" sz="36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خامسة</a:t>
            </a:r>
            <a:r>
              <a:rPr lang="ar-DZ" sz="36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 ل</a:t>
            </a:r>
            <a:r>
              <a:rPr lang="ar-YE" sz="36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ليوم الوطني الخاص بطلبة الدكتوراه</a:t>
            </a:r>
            <a:endParaRPr lang="fr-FR" sz="2000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52" name="AutoShape 2" descr="http://www.univ-usto.dz/fac-electrique/images/BD14581_.GIF"/>
          <p:cNvSpPr>
            <a:spLocks noChangeAspect="1" noChangeArrowheads="1"/>
          </p:cNvSpPr>
          <p:nvPr/>
        </p:nvSpPr>
        <p:spPr bwMode="auto">
          <a:xfrm>
            <a:off x="95257" y="210035"/>
            <a:ext cx="203215" cy="2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4" name="AutoShape 4" descr="http://www.univ-usto.dz/fac-electrique/images/BD14581_.GIF"/>
          <p:cNvSpPr>
            <a:spLocks noChangeAspect="1" noChangeArrowheads="1"/>
          </p:cNvSpPr>
          <p:nvPr/>
        </p:nvSpPr>
        <p:spPr bwMode="auto">
          <a:xfrm>
            <a:off x="95257" y="210035"/>
            <a:ext cx="203215" cy="2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6" name="Rectangle 41"/>
          <p:cNvSpPr>
            <a:spLocks noChangeArrowheads="1"/>
          </p:cNvSpPr>
          <p:nvPr/>
        </p:nvSpPr>
        <p:spPr bwMode="auto">
          <a:xfrm>
            <a:off x="3820462" y="5187542"/>
            <a:ext cx="138520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800" b="1" dirty="0" smtClean="0">
                <a:ln w="18000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1600" stA="30000" endPos="4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endParaRPr lang="fr-FR" sz="4800" b="1" dirty="0">
              <a:ln w="18000">
                <a:noFill/>
                <a:prstDash val="solid"/>
                <a:miter lim="800000"/>
              </a:ln>
              <a:solidFill>
                <a:srgbClr val="0033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01600" stA="30000" endPos="45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23630034" y="8910983"/>
            <a:ext cx="3544156" cy="5064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4" name="Rectangle 41"/>
          <p:cNvSpPr>
            <a:spLocks noChangeArrowheads="1"/>
          </p:cNvSpPr>
          <p:nvPr/>
        </p:nvSpPr>
        <p:spPr bwMode="auto">
          <a:xfrm>
            <a:off x="6912689" y="6110872"/>
            <a:ext cx="74926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ln w="18000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1600" stA="30000" endPos="4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Auteurs</a:t>
            </a:r>
          </a:p>
          <a:p>
            <a:pPr algn="ctr">
              <a:defRPr/>
            </a:pPr>
            <a:r>
              <a:rPr lang="fr-FR" sz="2400" b="1" dirty="0" smtClean="0">
                <a:ln w="18000">
                  <a:noFill/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1600" stA="30000" endPos="4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Affiliations</a:t>
            </a:r>
            <a:endParaRPr lang="fr-FR" sz="2400" b="1" dirty="0">
              <a:ln w="18000">
                <a:noFill/>
                <a:prstDash val="solid"/>
                <a:miter lim="800000"/>
              </a:ln>
              <a:solidFill>
                <a:srgbClr val="0033CC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01600" stA="30000" endPos="45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4643083" y="593088"/>
            <a:ext cx="11776562" cy="1523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/>
            <a:r>
              <a:rPr lang="ar-YE" sz="4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ال</a:t>
            </a:r>
            <a:r>
              <a:rPr lang="ar-DZ" sz="4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جمعية</a:t>
            </a:r>
            <a:r>
              <a:rPr lang="ar-YE" sz="4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 الوطنية</a:t>
            </a:r>
            <a:r>
              <a:rPr lang="ar-DZ" sz="4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 </a:t>
            </a:r>
            <a:r>
              <a:rPr lang="ar-YE" sz="4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ل</a:t>
            </a:r>
            <a:r>
              <a:rPr lang="ar-DZ" sz="4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لأســاتذة والبـاحثين </a:t>
            </a:r>
            <a:r>
              <a:rPr lang="ar-YE" sz="4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الجزائريين </a:t>
            </a:r>
          </a:p>
          <a:p>
            <a:pPr algn="ctr">
              <a:defRPr/>
            </a:pPr>
            <a:endParaRPr lang="fr-FR" sz="2400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99788" y="4937911"/>
            <a:ext cx="21118448" cy="29737"/>
          </a:xfrm>
          <a:prstGeom prst="line">
            <a:avLst/>
          </a:prstGeom>
          <a:ln w="571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58230" y="1182813"/>
            <a:ext cx="1177656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en-US" sz="32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" panose="02020603050405020304" pitchFamily="18" charset="0"/>
              </a:rPr>
              <a:t> National Association of Algerian Teachers and Researchers</a:t>
            </a:r>
            <a:endParaRPr lang="fr-FR" sz="3600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6" y="311642"/>
            <a:ext cx="4475169" cy="432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34167" y="2792241"/>
            <a:ext cx="8194395" cy="1331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3600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ar-YE" sz="360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CA" sz="3600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edition of </a:t>
            </a:r>
            <a:r>
              <a:rPr lang="en-CA" sz="36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en-CA" sz="3600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CA" sz="36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</p:txBody>
      </p:sp>
      <p:sp>
        <p:nvSpPr>
          <p:cNvPr id="2" name="Rectangle 1"/>
          <p:cNvSpPr/>
          <p:nvPr/>
        </p:nvSpPr>
        <p:spPr>
          <a:xfrm>
            <a:off x="9114950" y="3979299"/>
            <a:ext cx="2972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YE" sz="3600" b="1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 </a:t>
            </a:r>
            <a:r>
              <a:rPr lang="ar-YE" sz="36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+mj-cs"/>
              </a:rPr>
              <a:t>05 ديسمبر 2017</a:t>
            </a:r>
            <a:endParaRPr lang="fr-FR" sz="3600" dirty="0">
              <a:cs typeface="+mj-cs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196864" y="29830636"/>
            <a:ext cx="21118448" cy="29737"/>
          </a:xfrm>
          <a:prstGeom prst="line">
            <a:avLst/>
          </a:prstGeom>
          <a:ln w="571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645" y="283669"/>
            <a:ext cx="4849834" cy="454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122&quot;&gt;&lt;object type=&quot;3&quot; unique_id=&quot;10123&quot;&gt;&lt;property id=&quot;20148&quot; value=&quot;5&quot;/&gt;&lt;property id=&quot;20300&quot; value=&quot;Slide 1 - &amp;quot;&amp;#x0D;&amp;#x0A;Sécurité routière  Communication  Biométrie&amp;#x0D;&amp;#x0A;&amp;#x0D;&amp;#x0A;Laboratoire Signaux et Images &amp;#x0D;&amp;#x0A; Département d’Electronique, Faculté d&quot;/&gt;&lt;property id=&quot;20307&quot; value=&quot;257&quot;/&gt;&lt;/object&gt;&lt;/object&gt;&lt;object type=&quot;8&quot; unique_id=&quot;101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5316</TotalTime>
  <Words>40</Words>
  <Application>Microsoft Office PowerPoint</Application>
  <PresentationFormat>Personnalisé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Résolution par la méthode de Monte Carlo des problèmes de transfert radiatif dans une atmosphère sphérique</dc:title>
  <dc:creator>DOUNIA</dc:creator>
  <cp:lastModifiedBy>Abdullah Baquhaizel</cp:lastModifiedBy>
  <cp:revision>480</cp:revision>
  <dcterms:created xsi:type="dcterms:W3CDTF">2006-11-03T13:36:32Z</dcterms:created>
  <dcterms:modified xsi:type="dcterms:W3CDTF">2017-09-24T22:39:37Z</dcterms:modified>
</cp:coreProperties>
</file>