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25/04/2022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25/04/2022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25/04/2022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25/04/2022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25/04/2022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25/04/2022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25/04/2022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25/04/2022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476673"/>
            <a:ext cx="7558608" cy="3123778"/>
          </a:xfrm>
        </p:spPr>
        <p:txBody>
          <a:bodyPr>
            <a:normAutofit fontScale="90000"/>
          </a:bodyPr>
          <a:lstStyle/>
          <a:p>
            <a:r>
              <a:rPr lang="fr-FR" dirty="0"/>
              <a:t>Module  L2</a:t>
            </a:r>
            <a:br>
              <a:rPr lang="fr-FR" dirty="0"/>
            </a:br>
            <a:r>
              <a:rPr lang="fr-FR" dirty="0"/>
              <a:t>Techniques  </a:t>
            </a:r>
            <a:br>
              <a:rPr lang="fr-FR" dirty="0"/>
            </a:br>
            <a:r>
              <a:rPr lang="fr-FR" dirty="0"/>
              <a:t>d’Expressions et de Communications</a:t>
            </a:r>
            <a:br>
              <a:rPr lang="fr-FR" dirty="0"/>
            </a:br>
            <a:r>
              <a:rPr lang="fr-FR" dirty="0"/>
              <a:t>2021   2022  GP/GPM</a:t>
            </a:r>
          </a:p>
        </p:txBody>
      </p:sp>
      <p:sp>
        <p:nvSpPr>
          <p:cNvPr id="3" name="Sous-titre 2"/>
          <p:cNvSpPr>
            <a:spLocks noGrp="1"/>
          </p:cNvSpPr>
          <p:nvPr>
            <p:ph type="subTitle" idx="1"/>
          </p:nvPr>
        </p:nvSpPr>
        <p:spPr/>
        <p:txBody>
          <a:bodyPr/>
          <a:lstStyle/>
          <a:p>
            <a:endParaRPr lang="fr-FR" dirty="0" smtClean="0"/>
          </a:p>
          <a:p>
            <a:r>
              <a:rPr lang="fr-FR" dirty="0" smtClean="0">
                <a:solidFill>
                  <a:schemeClr val="tx1"/>
                </a:solidFill>
              </a:rPr>
              <a:t>LA PRISE DE PAROLE </a:t>
            </a:r>
            <a:endParaRPr lang="fr-FR" dirty="0">
              <a:solidFill>
                <a:schemeClr val="tx1"/>
              </a:solidFill>
            </a:endParaRP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76643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1 Les </a:t>
            </a:r>
            <a:r>
              <a:rPr lang="fr-FR" dirty="0"/>
              <a:t>compétences d’un « bon orateur/bon communicant »</a:t>
            </a:r>
          </a:p>
        </p:txBody>
      </p:sp>
      <p:sp>
        <p:nvSpPr>
          <p:cNvPr id="3" name="Espace réservé du contenu 2"/>
          <p:cNvSpPr>
            <a:spLocks noGrp="1"/>
          </p:cNvSpPr>
          <p:nvPr>
            <p:ph idx="1"/>
          </p:nvPr>
        </p:nvSpPr>
        <p:spPr/>
        <p:txBody>
          <a:bodyPr>
            <a:normAutofit fontScale="85000" lnSpcReduction="10000"/>
          </a:bodyPr>
          <a:lstStyle/>
          <a:p>
            <a:pPr algn="just"/>
            <a:r>
              <a:rPr lang="fr-FR" b="1" dirty="0"/>
              <a:t>Définition</a:t>
            </a:r>
            <a:r>
              <a:rPr lang="fr-FR" dirty="0"/>
              <a:t> : Un orateur est une personne qui s’adresse à un public. Un bon orateur/communicant est celui qui </a:t>
            </a:r>
            <a:r>
              <a:rPr lang="fr-FR" b="1" dirty="0"/>
              <a:t>transmet un message </a:t>
            </a:r>
            <a:r>
              <a:rPr lang="fr-FR" dirty="0"/>
              <a:t>à son public et  qui le fait </a:t>
            </a:r>
            <a:r>
              <a:rPr lang="fr-FR" b="1" dirty="0"/>
              <a:t>agir</a:t>
            </a:r>
            <a:r>
              <a:rPr lang="fr-FR" dirty="0"/>
              <a:t>. A certaines techniques (non verbales) de réussite s’ajoute la condition d’un discours réussi. Or, un discours réussi, c'est d'abord un </a:t>
            </a:r>
            <a:r>
              <a:rPr lang="fr-FR" b="1" dirty="0"/>
              <a:t>discours pensé et construit </a:t>
            </a:r>
            <a:r>
              <a:rPr lang="fr-FR" dirty="0"/>
              <a:t>en amont. Il est important de comprendre pourquoi on prend la parole et pourquoi  cela mérite d'être entendu. En fonction de la situation de communication, le locuteur utilisera  les mots et expressions les plus proches de son public.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977432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exemples de communication : </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03648" y="1374904"/>
            <a:ext cx="6048671" cy="475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301469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4638"/>
            <a:ext cx="8147248" cy="1498178"/>
          </a:xfrm>
        </p:spPr>
        <p:txBody>
          <a:bodyPr>
            <a:normAutofit fontScale="90000"/>
          </a:bodyPr>
          <a:lstStyle/>
          <a:p>
            <a:pPr algn="l"/>
            <a:r>
              <a:rPr lang="fr-FR" dirty="0" smtClean="0"/>
              <a:t> - </a:t>
            </a:r>
            <a:r>
              <a:rPr lang="fr-FR" sz="2700" dirty="0" smtClean="0"/>
              <a:t>en </a:t>
            </a:r>
            <a:r>
              <a:rPr lang="fr-FR" sz="2700" dirty="0"/>
              <a:t>quoi diffèrent-ils </a:t>
            </a:r>
            <a:r>
              <a:rPr lang="fr-FR" sz="2700" dirty="0" smtClean="0"/>
              <a:t>?</a:t>
            </a:r>
            <a:br>
              <a:rPr lang="fr-FR" sz="2700" dirty="0" smtClean="0"/>
            </a:br>
            <a:r>
              <a:rPr lang="fr-FR" sz="2700" dirty="0" smtClean="0"/>
              <a:t>-   à </a:t>
            </a:r>
            <a:r>
              <a:rPr lang="fr-FR" sz="2700" dirty="0"/>
              <a:t>quelles situations de communication </a:t>
            </a:r>
            <a:r>
              <a:rPr lang="fr-FR" sz="2700" dirty="0" smtClean="0"/>
              <a:t>correspondent-ils ?</a:t>
            </a:r>
            <a:r>
              <a:rPr lang="fr-FR" dirty="0"/>
              <a:t/>
            </a:r>
            <a:br>
              <a:rPr lang="fr-FR" dirty="0"/>
            </a:br>
            <a:endParaRPr lang="fr-FR"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45486" y="2060848"/>
            <a:ext cx="724444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24387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2.PRÉPARATION À LA PRISE DE PAROLE </a:t>
            </a:r>
          </a:p>
        </p:txBody>
      </p:sp>
      <p:sp>
        <p:nvSpPr>
          <p:cNvPr id="3" name="Espace réservé du contenu 2"/>
          <p:cNvSpPr>
            <a:spLocks noGrp="1"/>
          </p:cNvSpPr>
          <p:nvPr>
            <p:ph idx="1"/>
          </p:nvPr>
        </p:nvSpPr>
        <p:spPr/>
        <p:txBody>
          <a:bodyPr>
            <a:normAutofit fontScale="92500" lnSpcReduction="20000"/>
          </a:bodyPr>
          <a:lstStyle/>
          <a:p>
            <a:pPr algn="just"/>
            <a:r>
              <a:rPr lang="fr-FR" dirty="0"/>
              <a:t>La prise de parole en public est un facteur de succès dans le milieu professionnel, social… qu’il  s’agisse  d’une entrevue d’embauche, d’une soutenance publique,  d’une   réunion de travail … Or, il arrive souvent que « parler » la 1ère fois en public se traduit par des moments d’anxiété, de stress…  Cela,  évidemment,   impacte négativement le discours et peut  même donner   des conséquences physiques : accélération du rythme cardiaque, souffle court, trous de mémoire, tics nerveux.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86753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67"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différents </a:t>
            </a:r>
            <a:r>
              <a:rPr lang="fr-FR" dirty="0"/>
              <a:t>facteurs peuvent augmenter le stress :</a:t>
            </a:r>
          </a:p>
        </p:txBody>
      </p:sp>
      <p:sp>
        <p:nvSpPr>
          <p:cNvPr id="3" name="Espace réservé du contenu 2"/>
          <p:cNvSpPr>
            <a:spLocks noGrp="1"/>
          </p:cNvSpPr>
          <p:nvPr>
            <p:ph idx="1"/>
          </p:nvPr>
        </p:nvSpPr>
        <p:spPr/>
        <p:txBody>
          <a:bodyPr/>
          <a:lstStyle/>
          <a:p>
            <a:r>
              <a:rPr lang="fr-FR" dirty="0"/>
              <a:t>-	le nombre de personnes, </a:t>
            </a:r>
          </a:p>
          <a:p>
            <a:r>
              <a:rPr lang="fr-FR" dirty="0"/>
              <a:t>-	la présence d’une personne  en particulier,</a:t>
            </a:r>
          </a:p>
          <a:p>
            <a:r>
              <a:rPr lang="fr-FR" dirty="0"/>
              <a:t>-	la comparaison avec les autres,</a:t>
            </a:r>
          </a:p>
          <a:p>
            <a:r>
              <a:rPr lang="fr-FR" dirty="0"/>
              <a:t>-	la réaction de l’auditoire</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72211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Exercices de respiration</a:t>
            </a:r>
            <a:endParaRPr lang="fr-FR" dirty="0"/>
          </a:p>
        </p:txBody>
      </p:sp>
      <p:sp>
        <p:nvSpPr>
          <p:cNvPr id="3" name="Espace réservé du contenu 2"/>
          <p:cNvSpPr>
            <a:spLocks noGrp="1"/>
          </p:cNvSpPr>
          <p:nvPr>
            <p:ph idx="1"/>
          </p:nvPr>
        </p:nvSpPr>
        <p:spPr/>
        <p:txBody>
          <a:bodyPr/>
          <a:lstStyle/>
          <a:p>
            <a:pPr algn="just"/>
            <a:r>
              <a:rPr lang="fr-FR" dirty="0"/>
              <a:t>Des exercices de  respiration aident à réduire ces instants de stress :  il existe deux formes de respirations : la respiration thoracique et la respiration ventrale. Cette dernière est la plus conseillée car elle permet une plus grande absorption de l’air. Les exercices de respiration aident  à maîtriser le débit de la voix</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45171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Position </a:t>
            </a:r>
            <a:endParaRPr lang="fr-FR" dirty="0"/>
          </a:p>
        </p:txBody>
      </p:sp>
      <p:sp>
        <p:nvSpPr>
          <p:cNvPr id="3" name="Espace réservé du contenu 2"/>
          <p:cNvSpPr>
            <a:spLocks noGrp="1"/>
          </p:cNvSpPr>
          <p:nvPr>
            <p:ph idx="1"/>
          </p:nvPr>
        </p:nvSpPr>
        <p:spPr/>
        <p:txBody>
          <a:bodyPr/>
          <a:lstStyle/>
          <a:p>
            <a:pPr algn="just"/>
            <a:r>
              <a:rPr lang="fr-FR" dirty="0"/>
              <a:t>De plus, il faut prendre  conscience des  gestes inutiles: mâchoires crispées, poings serrés etc.  La posture du corps  est aussi un élément important dans la prise de parole : dos droit, regard de face, épaules dégagées. Ceci permet d’occuper l’espace et de se sentir à l’aise.</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54790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344</Words>
  <Application>Microsoft Office PowerPoint</Application>
  <PresentationFormat>Affichage à l'écran (4:3)</PresentationFormat>
  <Paragraphs>18</Paragraphs>
  <Slides>8</Slides>
  <Notes>0</Notes>
  <HiddenSlides>0</HiddenSlides>
  <MMClips>8</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Module  L2 Techniques   d’Expressions et de Communications 2021   2022  GP/GPM</vt:lpstr>
      <vt:lpstr>1 Les compétences d’un « bon orateur/bon communicant »</vt:lpstr>
      <vt:lpstr>2 exemples de communication : </vt:lpstr>
      <vt:lpstr> - en quoi diffèrent-ils ? -   à quelles situations de communication correspondent-ils ? </vt:lpstr>
      <vt:lpstr>2.PRÉPARATION À LA PRISE DE PAROLE </vt:lpstr>
      <vt:lpstr>Les différents facteurs peuvent augmenter le stress :</vt:lpstr>
      <vt:lpstr>Exercices de respiration</vt:lpstr>
      <vt:lpstr>Position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L2 Techniques   d’Expressions et de Communications 2021   2022  GP/GPM</dc:title>
  <dc:creator>tabet tabet</dc:creator>
  <cp:lastModifiedBy>HP</cp:lastModifiedBy>
  <cp:revision>6</cp:revision>
  <dcterms:created xsi:type="dcterms:W3CDTF">2022-04-25T09:23:42Z</dcterms:created>
  <dcterms:modified xsi:type="dcterms:W3CDTF">2022-04-25T10:21:35Z</dcterms:modified>
</cp:coreProperties>
</file>