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29/04/2022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29/04/2022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29/04/2022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29/04/2022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29/04/2022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29/04/2022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29/04/2022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29/04/2022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29/04/2022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29/04/2022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29/04/2022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29/04/2022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82047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68025" cy="724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53725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668125" cy="766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72825" cy="782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72725" cy="835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782425" cy="755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347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181999" cy="603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8"/>
            <a:ext cx="919162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53625" cy="762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72825" cy="789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58625" cy="724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696325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964488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88639"/>
            <a:ext cx="7896225" cy="61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06125" cy="75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109538"/>
            <a:ext cx="82391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Affichage à l'écran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</dc:creator>
  <cp:lastModifiedBy>admin</cp:lastModifiedBy>
  <cp:revision>23</cp:revision>
  <dcterms:created xsi:type="dcterms:W3CDTF">2021-10-12T20:28:50Z</dcterms:created>
  <dcterms:modified xsi:type="dcterms:W3CDTF">2022-04-28T23:25:34Z</dcterms:modified>
</cp:coreProperties>
</file>