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98D51-A779-43CF-A845-3591E501CCC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9947F-E66E-4EFC-8461-0F795140A5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7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947F-E66E-4EFC-8461-0F795140A5F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90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947F-E66E-4EFC-8461-0F795140A5F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86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32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71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91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19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38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22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61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82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0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05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07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4E53-5D2A-49E3-B03A-A39B7C0A27D2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C6770-8091-47DB-BA86-1D920E63B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47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486600" cy="3195787"/>
          </a:xfrm>
        </p:spPr>
        <p:txBody>
          <a:bodyPr>
            <a:normAutofit fontScale="90000"/>
          </a:bodyPr>
          <a:lstStyle/>
          <a:p>
            <a:r>
              <a:rPr lang="fr-FR" sz="2700" dirty="0" smtClean="0"/>
              <a:t>Module</a:t>
            </a:r>
            <a:r>
              <a:rPr lang="fr-FR" dirty="0" smtClean="0"/>
              <a:t>  L2</a:t>
            </a:r>
            <a:br>
              <a:rPr lang="fr-FR" dirty="0" smtClean="0"/>
            </a:br>
            <a:r>
              <a:rPr lang="fr-FR" b="1" dirty="0" smtClean="0"/>
              <a:t>Techniques  </a:t>
            </a:r>
            <a:br>
              <a:rPr lang="fr-FR" b="1" dirty="0" smtClean="0"/>
            </a:br>
            <a:r>
              <a:rPr lang="fr-FR" b="1" dirty="0" smtClean="0"/>
              <a:t>d’Expressions et de Communications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>2022   2023  </a:t>
            </a:r>
            <a:r>
              <a:rPr lang="fr-FR" sz="2700" dirty="0" smtClean="0"/>
              <a:t>GP/GPM</a:t>
            </a:r>
            <a:br>
              <a:rPr lang="fr-FR" sz="2700" dirty="0" smtClean="0"/>
            </a:b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Assuré par Mme </a:t>
            </a:r>
            <a:r>
              <a:rPr lang="fr-FR" b="1" dirty="0" err="1" smtClean="0">
                <a:solidFill>
                  <a:schemeClr val="tx1"/>
                </a:solidFill>
              </a:rPr>
              <a:t>Tabet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Pour construire leurs savoirs, les étudiants seront amenés à  communiquer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Or, communiquer, c’est entrer en relation avec les autres,</a:t>
            </a:r>
          </a:p>
          <a:p>
            <a:r>
              <a:rPr lang="fr-FR" dirty="0" smtClean="0"/>
              <a:t> Oser s’exprimer,</a:t>
            </a:r>
          </a:p>
          <a:p>
            <a:r>
              <a:rPr lang="fr-FR" dirty="0" smtClean="0"/>
              <a:t>Adapter la forme et le contenu du message au récepteur,</a:t>
            </a:r>
          </a:p>
          <a:p>
            <a:r>
              <a:rPr lang="fr-FR" dirty="0" smtClean="0"/>
              <a:t>Pratiquer la langue  dans les principales situations de communication,</a:t>
            </a:r>
          </a:p>
          <a:p>
            <a:r>
              <a:rPr lang="fr-FR" dirty="0"/>
              <a:t>A</a:t>
            </a:r>
            <a:r>
              <a:rPr lang="fr-FR" dirty="0" smtClean="0"/>
              <a:t>ppliquer les principales règles de syntaxe afin</a:t>
            </a:r>
          </a:p>
          <a:p>
            <a:r>
              <a:rPr lang="fr-FR" dirty="0" smtClean="0"/>
              <a:t>d’exprimer une pensée compréhensible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Quelles sont les 4 techniques de communication de base?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Poser des questions</a:t>
            </a:r>
          </a:p>
          <a:p>
            <a:r>
              <a:rPr lang="fr-FR" dirty="0" smtClean="0"/>
              <a:t>2 L’écoute</a:t>
            </a:r>
          </a:p>
          <a:p>
            <a:r>
              <a:rPr lang="fr-FR" dirty="0" smtClean="0"/>
              <a:t>3 La prise de parole</a:t>
            </a:r>
          </a:p>
          <a:p>
            <a:r>
              <a:rPr lang="fr-FR" dirty="0" smtClean="0"/>
              <a:t>4 La reformulation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23112" cy="1012974"/>
          </a:xfrm>
        </p:spPr>
        <p:txBody>
          <a:bodyPr/>
          <a:lstStyle/>
          <a:p>
            <a:r>
              <a:rPr lang="fr-FR" dirty="0" smtClean="0"/>
              <a:t>1 Poser des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Différents types de questions peuvent donner à la communication son efficacité. Les questions sont pertinentes si elles sont adaptées à la situation d'échange et si elles permettent de recueillir l'information attendue auprès de l'interlocuteur.</a:t>
            </a:r>
          </a:p>
          <a:p>
            <a:pPr algn="just"/>
            <a:r>
              <a:rPr lang="fr-FR" dirty="0" smtClean="0"/>
              <a:t>Les questions </a:t>
            </a:r>
            <a:r>
              <a:rPr lang="fr-FR" b="1" dirty="0" smtClean="0"/>
              <a:t>fermées</a:t>
            </a:r>
            <a:r>
              <a:rPr lang="fr-FR" dirty="0" smtClean="0"/>
              <a:t> sont utilisées pour obtenir des informations. Ce sont des questions délimitées qui impliquent des réponses précises</a:t>
            </a:r>
          </a:p>
          <a:p>
            <a:r>
              <a:rPr lang="fr-FR" dirty="0" smtClean="0"/>
              <a:t>Par exemple : Quoi : De quoi s'agit-il ? Qui : De qui est-il question? Exemple :</a:t>
            </a:r>
          </a:p>
          <a:p>
            <a:r>
              <a:rPr lang="fr-FR" dirty="0" smtClean="0"/>
              <a:t>- Etes-vous libre jeudi matin ? Réponse : oui/non.</a:t>
            </a:r>
          </a:p>
          <a:p>
            <a:r>
              <a:rPr lang="fr-FR" dirty="0" smtClean="0"/>
              <a:t>- Quel jour sommes-nous?</a:t>
            </a:r>
          </a:p>
          <a:p>
            <a:r>
              <a:rPr lang="fr-FR" dirty="0" smtClean="0"/>
              <a:t>-Qui est le délégué.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8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Poser ses questions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questions </a:t>
            </a:r>
            <a:r>
              <a:rPr lang="fr-FR" b="1" dirty="0" smtClean="0"/>
              <a:t>ciblées</a:t>
            </a:r>
            <a:r>
              <a:rPr lang="fr-FR" dirty="0" smtClean="0"/>
              <a:t> (faits).</a:t>
            </a:r>
          </a:p>
          <a:p>
            <a:r>
              <a:rPr lang="fr-FR" dirty="0" smtClean="0"/>
              <a:t>Ce sont des questions fermées. Quand : À quelle époque cela a-t-il eu lieu ? Où : À quel endroit l'événement a-t-il eu lieu ? Pourquoi : Quelles sont les causes du déclenchement du phénomène ? Comment : De quelle manière les choses se sont-elles déroulées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67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Poser des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Les questions </a:t>
            </a:r>
            <a:r>
              <a:rPr lang="fr-FR" b="1" dirty="0" smtClean="0"/>
              <a:t>ouvertes</a:t>
            </a:r>
            <a:r>
              <a:rPr lang="fr-FR" dirty="0" smtClean="0"/>
              <a:t> incitent à la réflexion et à la mobilisation des idées sur un thème.</a:t>
            </a:r>
          </a:p>
          <a:p>
            <a:r>
              <a:rPr lang="fr-FR" dirty="0" smtClean="0"/>
              <a:t>Elles couvrent l'ensemble du sujet. La réponse est totalement libre. Ce sont des questions qui obligent l'interlocuteur à réfléchir. Elles l'obligent à s'engager personnellement. Elles entraînent parfois des digressions ou des blocages</a:t>
            </a:r>
          </a:p>
          <a:p>
            <a:r>
              <a:rPr lang="fr-FR" dirty="0" smtClean="0"/>
              <a:t>Exemple : Que pensez-vous de cette proposition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781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L’écoute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Écouter c'est d'abord se taire. Cela peut paraître évident, mais combien de fois lors d'une discussion, deux personnes parlent-elles en même temps ?</a:t>
            </a:r>
          </a:p>
          <a:p>
            <a:r>
              <a:rPr lang="fr-FR" dirty="0" smtClean="0"/>
              <a:t>Combien de fois l'une d'elles est coupée, interrompue dans sa suite d'idées et même contrée par l'expression d'une opinion, par des conclusions hâtives ou des arguments agressifs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22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ÉCOUTER ce n'est pas seulement se 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l'ÉCOUTE est la technique de communication la plus évidente et la plus efficace, c'est également celle qui est la plus mal utilisée.</a:t>
            </a:r>
          </a:p>
          <a:p>
            <a:r>
              <a:rPr lang="fr-FR" dirty="0" smtClean="0"/>
              <a:t>La non-écoute est souvent à la base des malentendus et des conflits de la vie de l'entreprise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00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qu'il faut faire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Laisser parler l'interlocuteur sans lui couper la parole, identifier les points importants, les arguments du discours de l'autre, rester attentif au ton, aux gestes, aux mimiques, à tout ce qui révèle les sentiments.</a:t>
            </a:r>
          </a:p>
          <a:p>
            <a:r>
              <a:rPr lang="fr-FR" dirty="0" smtClean="0"/>
              <a:t>Se concentrer sur le contenu du message et les idées importantes sans se laisser absorber par des faits isolés afin d'obtenir une idée générale et globale de ce que vous entendez</a:t>
            </a:r>
          </a:p>
          <a:p>
            <a:r>
              <a:rPr lang="fr-FR" dirty="0" smtClean="0"/>
              <a:t>Laisser un temps de réponse permettant d'évaluer avant d'agir (réaction différée), écouter avant de juger ou d'intervenir, laisser les idées neuves et différentes vous atteindre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926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6595</TotalTime>
  <Words>524</Words>
  <Application>Microsoft Office PowerPoint</Application>
  <PresentationFormat>Affichage à l'écran (4:3)</PresentationFormat>
  <Paragraphs>43</Paragraphs>
  <Slides>9</Slides>
  <Notes>2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Module  L2 Techniques   d’Expressions et de Communications 2022   2023  GP/GPM </vt:lpstr>
      <vt:lpstr>Pour construire leurs savoirs, les étudiants seront amenés à  communiquer</vt:lpstr>
      <vt:lpstr>Quelles sont les 4 techniques de communication de base?</vt:lpstr>
      <vt:lpstr>1 Poser des questions</vt:lpstr>
      <vt:lpstr>1 Poser ses questions </vt:lpstr>
      <vt:lpstr>1 Poser des questions</vt:lpstr>
      <vt:lpstr>2 L’écoute</vt:lpstr>
      <vt:lpstr>ÉCOUTER ce n'est pas seulement se taire</vt:lpstr>
      <vt:lpstr>Ce qu'il faut faire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 L2 Techniques   d’Expressions et de Communications 2021   2022  GP/GPM</dc:title>
  <dc:creator>HP</dc:creator>
  <cp:lastModifiedBy>HP</cp:lastModifiedBy>
  <cp:revision>12</cp:revision>
  <dcterms:created xsi:type="dcterms:W3CDTF">2022-04-07T10:30:06Z</dcterms:created>
  <dcterms:modified xsi:type="dcterms:W3CDTF">2023-02-08T08:56:04Z</dcterms:modified>
</cp:coreProperties>
</file>