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30/04/2023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02624" cy="4536503"/>
          </a:xfrm>
        </p:spPr>
        <p:txBody>
          <a:bodyPr>
            <a:normAutofit/>
          </a:bodyPr>
          <a:lstStyle/>
          <a:p>
            <a:r>
              <a:rPr lang="fr-FR" dirty="0"/>
              <a:t>Module  L2</a:t>
            </a:r>
            <a:br>
              <a:rPr lang="fr-FR" dirty="0"/>
            </a:br>
            <a:r>
              <a:rPr lang="fr-FR" dirty="0"/>
              <a:t>Techniques  </a:t>
            </a:r>
            <a:br>
              <a:rPr lang="fr-FR" dirty="0"/>
            </a:br>
            <a:r>
              <a:rPr lang="fr-FR" dirty="0"/>
              <a:t>d’Expressions et de Communications</a:t>
            </a:r>
            <a:br>
              <a:rPr lang="fr-FR" dirty="0"/>
            </a:br>
            <a:r>
              <a:rPr lang="fr-FR" dirty="0"/>
              <a:t>2022   2023  GP/GPM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/>
              <a:t> </a:t>
            </a:r>
            <a:r>
              <a:rPr lang="fr-FR" b="1" dirty="0" smtClean="0"/>
              <a:t>                Les techniques de base</a:t>
            </a:r>
            <a:endParaRPr lang="fr-FR" b="1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/>
              <a:t> </a:t>
            </a:r>
            <a:r>
              <a:rPr lang="fr-FR" b="1" dirty="0" smtClean="0"/>
              <a:t>               Poser des questions</a:t>
            </a:r>
            <a:endParaRPr lang="fr-FR" b="1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/>
              <a:t> </a:t>
            </a:r>
            <a:r>
              <a:rPr lang="fr-FR" b="1" dirty="0" smtClean="0"/>
              <a:t>                          Savoir écouter</a:t>
            </a:r>
            <a:endParaRPr lang="fr-FR" b="1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                 Prendre la parole</a:t>
            </a:r>
            <a:endParaRPr lang="fr-FR" b="1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                     Reformuler</a:t>
            </a:r>
          </a:p>
          <a:p>
            <a:endParaRPr lang="fr-FR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Affichage à l'écran (4:3)</PresentationFormat>
  <Paragraphs>19</Paragraphs>
  <Slides>6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Module  L2 Techniques   d’Expressions et de Communications 2022   2023  GP/GPM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 L2 Techniques   d’Expressions et de Communications 2022   2023  GP/GPM </dc:title>
  <dc:creator>tabet tabet</dc:creator>
  <cp:lastModifiedBy>HP</cp:lastModifiedBy>
  <cp:revision>3</cp:revision>
  <dcterms:created xsi:type="dcterms:W3CDTF">2023-04-30T07:57:22Z</dcterms:created>
  <dcterms:modified xsi:type="dcterms:W3CDTF">2023-04-30T08:21:08Z</dcterms:modified>
</cp:coreProperties>
</file>