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10/10/2023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10/10/2023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/>
              <a:t>Université des Sciences et de la technologie d’Oran Mohamed Boudiaf MB</a:t>
            </a:r>
            <a:br>
              <a:rPr lang="fr-FR" sz="2000" b="1" dirty="0" smtClean="0"/>
            </a:br>
            <a:r>
              <a:rPr lang="fr-FR" sz="2000" b="1" dirty="0" smtClean="0"/>
              <a:t>Faculté de Chimie</a:t>
            </a:r>
            <a:endParaRPr lang="fr-FR" sz="20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755576" y="2276872"/>
            <a:ext cx="7931224" cy="3849291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                      </a:t>
            </a:r>
          </a:p>
          <a:p>
            <a:r>
              <a:rPr lang="fr-FR" dirty="0"/>
              <a:t> </a:t>
            </a:r>
            <a:r>
              <a:rPr lang="fr-FR" dirty="0" smtClean="0"/>
              <a:t>                               Module </a:t>
            </a:r>
          </a:p>
          <a:p>
            <a:endParaRPr lang="fr-FR" b="1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fr-FR" b="1" dirty="0" smtClean="0">
                <a:solidFill>
                  <a:schemeClr val="accent1"/>
                </a:solidFill>
              </a:rPr>
              <a:t>      Dimension Ethique et Déontologie</a:t>
            </a:r>
          </a:p>
          <a:p>
            <a:pPr marL="0" indent="0" algn="ctr">
              <a:buNone/>
            </a:pPr>
            <a:r>
              <a:rPr lang="fr-FR" sz="2800" b="1" dirty="0" smtClean="0">
                <a:solidFill>
                  <a:schemeClr val="accent1"/>
                </a:solidFill>
              </a:rPr>
              <a:t>L1 Ingéniorat</a:t>
            </a:r>
          </a:p>
          <a:p>
            <a:endParaRPr lang="fr-FR" sz="2000" dirty="0" smtClean="0"/>
          </a:p>
          <a:p>
            <a:endParaRPr lang="fr-FR" sz="2000" dirty="0"/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                               Assuré par Mme TABET AOUL </a:t>
            </a:r>
            <a:r>
              <a:rPr lang="fr-FR" sz="2000" dirty="0" err="1" smtClean="0"/>
              <a:t>Zoulikha</a:t>
            </a:r>
            <a:endParaRPr lang="fr-FR" sz="2000" dirty="0" smtClean="0"/>
          </a:p>
          <a:p>
            <a:endParaRPr lang="fr-FR" dirty="0"/>
          </a:p>
        </p:txBody>
      </p:sp>
      <p:pic>
        <p:nvPicPr>
          <p:cNvPr id="5" name="Son enregistré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67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20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7772400" cy="1470025"/>
          </a:xfrm>
        </p:spPr>
        <p:txBody>
          <a:bodyPr/>
          <a:lstStyle/>
          <a:p>
            <a:r>
              <a:rPr lang="fr-FR" sz="1200" dirty="0">
                <a:solidFill>
                  <a:srgbClr val="000000"/>
                </a:solidFill>
              </a:rPr>
              <a:t/>
            </a:r>
            <a:br>
              <a:rPr lang="fr-FR" sz="1200" dirty="0">
                <a:solidFill>
                  <a:srgbClr val="000000"/>
                </a:solidFill>
              </a:rPr>
            </a:br>
            <a:r>
              <a:rPr lang="fr-FR" sz="3200" b="1" dirty="0"/>
              <a:t>Définitions : </a:t>
            </a:r>
            <a:r>
              <a:rPr lang="fr-FR" sz="3200" b="1" dirty="0">
                <a:solidFill>
                  <a:schemeClr val="accent1"/>
                </a:solidFill>
              </a:rPr>
              <a:t>Déontologie </a:t>
            </a:r>
            <a:endParaRPr lang="fr-FR" sz="3200" dirty="0">
              <a:solidFill>
                <a:schemeClr val="accent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8208912" cy="364996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60000"/>
              </a:lnSpc>
            </a:pPr>
            <a:r>
              <a:rPr lang="fr-FR" dirty="0" smtClean="0">
                <a:solidFill>
                  <a:schemeClr val="tx1"/>
                </a:solidFill>
              </a:rPr>
              <a:t>Le terme « </a:t>
            </a:r>
            <a:r>
              <a:rPr lang="fr-FR" dirty="0" smtClean="0">
                <a:solidFill>
                  <a:schemeClr val="accent1"/>
                </a:solidFill>
              </a:rPr>
              <a:t>déontologie </a:t>
            </a:r>
            <a:r>
              <a:rPr lang="fr-FR" dirty="0" smtClean="0">
                <a:solidFill>
                  <a:schemeClr val="tx1"/>
                </a:solidFill>
              </a:rPr>
              <a:t>» vient du grec « </a:t>
            </a:r>
            <a:r>
              <a:rPr lang="fr-FR" dirty="0" err="1" smtClean="0">
                <a:solidFill>
                  <a:schemeClr val="accent1"/>
                </a:solidFill>
              </a:rPr>
              <a:t>deontos</a:t>
            </a:r>
            <a:r>
              <a:rPr lang="fr-FR" dirty="0" smtClean="0">
                <a:solidFill>
                  <a:schemeClr val="tx1"/>
                </a:solidFill>
              </a:rPr>
              <a:t> »  qui veut dire « </a:t>
            </a:r>
            <a:r>
              <a:rPr lang="fr-FR" dirty="0" smtClean="0">
                <a:solidFill>
                  <a:schemeClr val="accent1"/>
                </a:solidFill>
              </a:rPr>
              <a:t>devoir</a:t>
            </a:r>
            <a:r>
              <a:rPr lang="fr-FR" dirty="0" smtClean="0">
                <a:solidFill>
                  <a:schemeClr val="tx1"/>
                </a:solidFill>
              </a:rPr>
              <a:t> »,</a:t>
            </a:r>
          </a:p>
          <a:p>
            <a:pPr algn="just">
              <a:lnSpc>
                <a:spcPct val="160000"/>
              </a:lnSpc>
            </a:pPr>
            <a:r>
              <a:rPr lang="fr-FR" dirty="0" smtClean="0">
                <a:solidFill>
                  <a:schemeClr val="accent1"/>
                </a:solidFill>
              </a:rPr>
              <a:t>déontologie</a:t>
            </a:r>
            <a:r>
              <a:rPr lang="fr-FR" dirty="0" smtClean="0">
                <a:solidFill>
                  <a:schemeClr val="tx1"/>
                </a:solidFill>
              </a:rPr>
              <a:t> désigne l’ensemble des devoirs  et des obligations imposés  aux membres d’un groupe ou d’une association professionnelle </a:t>
            </a:r>
            <a:endParaRPr lang="fr-FR" dirty="0">
              <a:solidFill>
                <a:schemeClr val="tx1"/>
              </a:solidFill>
            </a:endParaRPr>
          </a:p>
          <a:p>
            <a:pPr>
              <a:lnSpc>
                <a:spcPct val="16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2926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Définition </a:t>
            </a:r>
            <a:r>
              <a:rPr lang="fr-FR" sz="3200" b="1" dirty="0" smtClean="0">
                <a:solidFill>
                  <a:schemeClr val="accent1"/>
                </a:solidFill>
              </a:rPr>
              <a:t>déontologie</a:t>
            </a:r>
            <a:r>
              <a:rPr lang="fr-FR" sz="3200" dirty="0" smtClean="0"/>
              <a:t>, suite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1200" dirty="0">
              <a:solidFill>
                <a:srgbClr val="000000"/>
              </a:solidFill>
            </a:endParaRPr>
          </a:p>
          <a:p>
            <a:endParaRPr lang="fr-FR" sz="1200" dirty="0"/>
          </a:p>
          <a:p>
            <a:pPr algn="just"/>
            <a:r>
              <a:rPr lang="fr-FR" dirty="0"/>
              <a:t>Comme les règles de droit, les </a:t>
            </a:r>
            <a:r>
              <a:rPr lang="fr-FR" b="1" dirty="0">
                <a:solidFill>
                  <a:schemeClr val="accent1"/>
                </a:solidFill>
              </a:rPr>
              <a:t>règles</a:t>
            </a:r>
            <a:r>
              <a:rPr lang="fr-FR" b="1" dirty="0"/>
              <a:t> </a:t>
            </a:r>
            <a:r>
              <a:rPr lang="fr-FR" b="1" dirty="0">
                <a:solidFill>
                  <a:schemeClr val="accent1"/>
                </a:solidFill>
              </a:rPr>
              <a:t>déontologiques</a:t>
            </a:r>
            <a:r>
              <a:rPr lang="fr-FR" b="1" dirty="0"/>
              <a:t> </a:t>
            </a:r>
            <a:r>
              <a:rPr lang="fr-FR" dirty="0"/>
              <a:t>s’appliquent de manière identique à tous les membres du groupe, dans toutes les situations de la pratique. </a:t>
            </a:r>
            <a:endParaRPr lang="fr-FR" dirty="0" smtClean="0"/>
          </a:p>
          <a:p>
            <a:pPr algn="just"/>
            <a:r>
              <a:rPr lang="fr-FR" dirty="0" smtClean="0"/>
              <a:t>Dans </a:t>
            </a:r>
            <a:r>
              <a:rPr lang="fr-FR" dirty="0"/>
              <a:t>son sens courant, </a:t>
            </a:r>
            <a:r>
              <a:rPr lang="fr-FR" dirty="0" smtClean="0"/>
              <a:t>la </a:t>
            </a:r>
            <a:r>
              <a:rPr lang="fr-FR" b="1" dirty="0" smtClean="0">
                <a:solidFill>
                  <a:schemeClr val="accent1"/>
                </a:solidFill>
              </a:rPr>
              <a:t>déontologie</a:t>
            </a:r>
            <a:r>
              <a:rPr lang="fr-FR" dirty="0" smtClean="0"/>
              <a:t> </a:t>
            </a:r>
            <a:r>
              <a:rPr lang="fr-FR" dirty="0"/>
              <a:t>renvoie aux obligations que des personnes sont tenues de respecter dans leur travail. 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4341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1800" dirty="0">
                <a:solidFill>
                  <a:srgbClr val="000000"/>
                </a:solidFill>
              </a:rPr>
              <a:t/>
            </a:r>
            <a:br>
              <a:rPr lang="fr-FR" sz="1800" dirty="0">
                <a:solidFill>
                  <a:srgbClr val="000000"/>
                </a:solidFill>
              </a:rPr>
            </a:br>
            <a:r>
              <a:rPr lang="fr-FR" sz="3600" dirty="0" smtClean="0"/>
              <a:t>Définition  </a:t>
            </a:r>
            <a:r>
              <a:rPr lang="fr-FR" sz="3600" b="1" dirty="0">
                <a:solidFill>
                  <a:schemeClr val="accent1"/>
                </a:solidFill>
              </a:rPr>
              <a:t>Éthique</a:t>
            </a:r>
            <a:r>
              <a:rPr lang="fr-FR" sz="3600" b="1" dirty="0"/>
              <a:t> 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1400" dirty="0">
              <a:solidFill>
                <a:srgbClr val="000000"/>
              </a:solidFill>
            </a:endParaRPr>
          </a:p>
          <a:p>
            <a:endParaRPr lang="fr-FR" sz="1400" dirty="0"/>
          </a:p>
          <a:p>
            <a:pPr algn="just"/>
            <a:r>
              <a:rPr lang="fr-FR" dirty="0"/>
              <a:t>Le mot « </a:t>
            </a:r>
            <a:r>
              <a:rPr lang="fr-FR" b="1" i="1" dirty="0">
                <a:solidFill>
                  <a:schemeClr val="accent1"/>
                </a:solidFill>
              </a:rPr>
              <a:t>Éthique</a:t>
            </a:r>
            <a:r>
              <a:rPr lang="fr-FR" b="1" i="1" dirty="0"/>
              <a:t> </a:t>
            </a:r>
            <a:r>
              <a:rPr lang="fr-FR" i="1" dirty="0"/>
              <a:t>» </a:t>
            </a:r>
            <a:r>
              <a:rPr lang="fr-FR" dirty="0"/>
              <a:t>vient du grec </a:t>
            </a:r>
            <a:r>
              <a:rPr lang="fr-FR" b="1" i="1" dirty="0">
                <a:solidFill>
                  <a:schemeClr val="accent1"/>
                </a:solidFill>
              </a:rPr>
              <a:t>ethos</a:t>
            </a:r>
            <a:r>
              <a:rPr lang="fr-FR" i="1" dirty="0"/>
              <a:t>, </a:t>
            </a:r>
            <a:r>
              <a:rPr lang="fr-FR" dirty="0"/>
              <a:t>qui fait référence au </a:t>
            </a:r>
            <a:r>
              <a:rPr lang="fr-FR" b="1" dirty="0">
                <a:solidFill>
                  <a:schemeClr val="accent1"/>
                </a:solidFill>
              </a:rPr>
              <a:t>comportement</a:t>
            </a:r>
            <a:r>
              <a:rPr lang="fr-FR" b="1" dirty="0"/>
              <a:t> </a:t>
            </a:r>
            <a:r>
              <a:rPr lang="fr-FR" dirty="0"/>
              <a:t>et au caractère d'un individu et sa manière d'être en général, </a:t>
            </a:r>
            <a:endParaRPr lang="fr-FR" dirty="0" smtClean="0"/>
          </a:p>
          <a:p>
            <a:pPr algn="just"/>
            <a:r>
              <a:rPr lang="fr-FR" dirty="0" smtClean="0"/>
              <a:t>«  </a:t>
            </a:r>
            <a:r>
              <a:rPr lang="fr-FR" b="1" dirty="0" smtClean="0">
                <a:solidFill>
                  <a:schemeClr val="accent1"/>
                </a:solidFill>
              </a:rPr>
              <a:t>l’</a:t>
            </a:r>
            <a:r>
              <a:rPr lang="fr-FR" b="1" i="1" dirty="0" smtClean="0">
                <a:solidFill>
                  <a:schemeClr val="accent1"/>
                </a:solidFill>
              </a:rPr>
              <a:t>éthique</a:t>
            </a:r>
            <a:r>
              <a:rPr lang="fr-FR" i="1" dirty="0" smtClean="0">
                <a:solidFill>
                  <a:schemeClr val="accent1"/>
                </a:solidFill>
              </a:rPr>
              <a:t> </a:t>
            </a:r>
            <a:r>
              <a:rPr lang="fr-FR" dirty="0"/>
              <a:t>» est l'ensemble des </a:t>
            </a:r>
            <a:r>
              <a:rPr lang="fr-FR" b="1" dirty="0">
                <a:solidFill>
                  <a:schemeClr val="accent1"/>
                </a:solidFill>
              </a:rPr>
              <a:t>normes</a:t>
            </a:r>
            <a:r>
              <a:rPr lang="fr-FR" dirty="0">
                <a:solidFill>
                  <a:schemeClr val="accent1"/>
                </a:solidFill>
              </a:rPr>
              <a:t> morales </a:t>
            </a:r>
            <a:r>
              <a:rPr lang="fr-FR" dirty="0"/>
              <a:t>qui influencent nos actions et leur fondement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8812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Définition </a:t>
            </a:r>
            <a:r>
              <a:rPr lang="fr-FR" sz="3200" b="1" dirty="0" smtClean="0">
                <a:solidFill>
                  <a:schemeClr val="accent1"/>
                </a:solidFill>
              </a:rPr>
              <a:t>éthique</a:t>
            </a:r>
            <a:r>
              <a:rPr lang="fr-FR" sz="3200" dirty="0" smtClean="0"/>
              <a:t>, suite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1200" dirty="0">
              <a:solidFill>
                <a:srgbClr val="000000"/>
              </a:solidFill>
            </a:endParaRPr>
          </a:p>
          <a:p>
            <a:endParaRPr lang="fr-FR" sz="1200" dirty="0"/>
          </a:p>
          <a:p>
            <a:pPr algn="just">
              <a:lnSpc>
                <a:spcPct val="150000"/>
              </a:lnSpc>
            </a:pPr>
            <a:r>
              <a:rPr lang="fr-FR" dirty="0"/>
              <a:t>C'est en </a:t>
            </a:r>
            <a:r>
              <a:rPr lang="fr-FR" dirty="0" smtClean="0"/>
              <a:t>quelque sorte </a:t>
            </a:r>
            <a:r>
              <a:rPr lang="fr-FR" dirty="0"/>
              <a:t>la science de la morale qui </a:t>
            </a:r>
            <a:r>
              <a:rPr lang="fr-FR" dirty="0" smtClean="0"/>
              <a:t> définit ce </a:t>
            </a:r>
            <a:r>
              <a:rPr lang="fr-FR" dirty="0"/>
              <a:t>qui est bien et ce qui est mal. </a:t>
            </a:r>
            <a:endParaRPr lang="fr-FR" dirty="0" smtClean="0"/>
          </a:p>
          <a:p>
            <a:pPr algn="just">
              <a:lnSpc>
                <a:spcPct val="150000"/>
              </a:lnSpc>
            </a:pPr>
            <a:r>
              <a:rPr lang="fr-FR" dirty="0" smtClean="0"/>
              <a:t>La </a:t>
            </a:r>
            <a:r>
              <a:rPr lang="fr-FR" dirty="0"/>
              <a:t>finalité de </a:t>
            </a:r>
            <a:r>
              <a:rPr lang="fr-FR" b="1" dirty="0">
                <a:solidFill>
                  <a:schemeClr val="accent1"/>
                </a:solidFill>
              </a:rPr>
              <a:t>l'éthique</a:t>
            </a:r>
            <a:r>
              <a:rPr lang="fr-FR" dirty="0"/>
              <a:t> est de définir les comportements des hommes dans le but d'obtenir une société idéale </a:t>
            </a:r>
          </a:p>
          <a:p>
            <a:pPr algn="just"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1360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Applications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r-FR" sz="1200" dirty="0">
              <a:solidFill>
                <a:srgbClr val="000000"/>
              </a:solidFill>
            </a:endParaRPr>
          </a:p>
          <a:p>
            <a:endParaRPr lang="fr-FR" sz="1200" dirty="0"/>
          </a:p>
          <a:p>
            <a:r>
              <a:rPr lang="fr-FR" dirty="0"/>
              <a:t>Observez les images suivantes, </a:t>
            </a:r>
          </a:p>
          <a:p>
            <a:r>
              <a:rPr lang="fr-FR" dirty="0" smtClean="0"/>
              <a:t>Quelles </a:t>
            </a:r>
            <a:r>
              <a:rPr lang="fr-FR" dirty="0"/>
              <a:t>relations avec le thème de notre module ? </a:t>
            </a:r>
          </a:p>
          <a:p>
            <a:r>
              <a:rPr lang="fr-FR" dirty="0" smtClean="0"/>
              <a:t>Quel </a:t>
            </a:r>
            <a:r>
              <a:rPr lang="fr-FR" dirty="0"/>
              <a:t>nom peut-on donner à ces activités ? </a:t>
            </a:r>
          </a:p>
          <a:p>
            <a:r>
              <a:rPr lang="fr-FR" dirty="0" smtClean="0"/>
              <a:t>Quelles </a:t>
            </a:r>
            <a:r>
              <a:rPr lang="fr-FR" dirty="0"/>
              <a:t>solutions à proposer ? </a:t>
            </a:r>
          </a:p>
          <a:p>
            <a:r>
              <a:rPr lang="fr-FR" sz="2400" b="1" dirty="0" smtClean="0">
                <a:solidFill>
                  <a:schemeClr val="accent1"/>
                </a:solidFill>
              </a:rPr>
              <a:t>Source </a:t>
            </a:r>
            <a:r>
              <a:rPr lang="fr-FR" sz="2400" b="1" dirty="0">
                <a:solidFill>
                  <a:schemeClr val="accent1"/>
                </a:solidFill>
              </a:rPr>
              <a:t>: </a:t>
            </a:r>
            <a:r>
              <a:rPr lang="fr-FR" sz="2200" b="1" u="sng" dirty="0">
                <a:solidFill>
                  <a:srgbClr val="0070C0"/>
                </a:solidFill>
              </a:rPr>
              <a:t>https://www.google.com/search?q=image+ethique+plagiat&amp;tbm=isch&amp;ved=2ahUKEwjA3oy7sqDwAhVH_hQKHRvnAogQ2-cCegQIABAA&amp;oq=image+ethique+plagi </a:t>
            </a:r>
            <a:endParaRPr lang="fr-FR" sz="2200" u="sng" dirty="0">
              <a:solidFill>
                <a:srgbClr val="0070C0"/>
              </a:solidFill>
            </a:endParaRPr>
          </a:p>
          <a:p>
            <a:endParaRPr lang="fr-FR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624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De quoi s’agit-il ?</a:t>
            </a:r>
            <a:endParaRPr lang="fr-FR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77314"/>
            <a:ext cx="5760640" cy="4180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8794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847" y="2132856"/>
            <a:ext cx="5462249" cy="3707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9802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Quelle éthique à l’Université?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1200" dirty="0">
              <a:solidFill>
                <a:srgbClr val="000000"/>
              </a:solidFill>
              <a:latin typeface="Arial"/>
            </a:endParaRPr>
          </a:p>
          <a:p>
            <a:endParaRPr lang="fr-FR" sz="1200" dirty="0">
              <a:latin typeface="Arial"/>
            </a:endParaRPr>
          </a:p>
          <a:p>
            <a:r>
              <a:rPr lang="fr-FR" dirty="0">
                <a:latin typeface="Arial"/>
              </a:rPr>
              <a:t>Tous les membres </a:t>
            </a:r>
            <a:r>
              <a:rPr lang="fr-FR" b="1" dirty="0">
                <a:latin typeface="Arial"/>
              </a:rPr>
              <a:t>de </a:t>
            </a:r>
            <a:r>
              <a:rPr lang="fr-FR" dirty="0">
                <a:latin typeface="Arial"/>
              </a:rPr>
              <a:t>la communauté </a:t>
            </a:r>
            <a:r>
              <a:rPr lang="fr-FR" b="1" dirty="0">
                <a:latin typeface="Arial"/>
              </a:rPr>
              <a:t>universitaire </a:t>
            </a:r>
            <a:r>
              <a:rPr lang="fr-FR" dirty="0">
                <a:latin typeface="Arial"/>
              </a:rPr>
              <a:t>doivent s'interdire toute forme </a:t>
            </a:r>
            <a:r>
              <a:rPr lang="fr-FR" b="1" dirty="0">
                <a:latin typeface="Arial"/>
              </a:rPr>
              <a:t>de </a:t>
            </a:r>
            <a:r>
              <a:rPr lang="fr-FR" dirty="0">
                <a:latin typeface="Arial"/>
              </a:rPr>
              <a:t>violence symbolique, physique ou verbale. Ils doivent être traités avec respect et équité et s'engager </a:t>
            </a:r>
            <a:r>
              <a:rPr lang="fr-FR" b="1" dirty="0">
                <a:latin typeface="Arial"/>
              </a:rPr>
              <a:t>à </a:t>
            </a:r>
            <a:r>
              <a:rPr lang="fr-FR" dirty="0">
                <a:latin typeface="Arial"/>
              </a:rPr>
              <a:t>se comporter </a:t>
            </a:r>
            <a:r>
              <a:rPr lang="fr-FR" b="1" dirty="0">
                <a:latin typeface="Arial"/>
              </a:rPr>
              <a:t>de </a:t>
            </a:r>
            <a:r>
              <a:rPr lang="fr-FR" dirty="0">
                <a:latin typeface="Arial"/>
              </a:rPr>
              <a:t>la même façon, </a:t>
            </a:r>
            <a:r>
              <a:rPr lang="fr-FR" b="1" dirty="0">
                <a:latin typeface="Arial"/>
              </a:rPr>
              <a:t>quel </a:t>
            </a:r>
            <a:r>
              <a:rPr lang="fr-FR" dirty="0">
                <a:latin typeface="Arial"/>
              </a:rPr>
              <a:t>que soit le niveau hiérarchique des partenaires.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30940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2035</TotalTime>
  <Words>243</Words>
  <Application>Microsoft Office PowerPoint</Application>
  <PresentationFormat>Affichage à l'écran (4:3)</PresentationFormat>
  <Paragraphs>42</Paragraphs>
  <Slides>9</Slides>
  <Notes>0</Notes>
  <HiddenSlides>0</HiddenSlides>
  <MMClips>1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Université des Sciences et de la technologie d’Oran Mohamed Boudiaf MB Faculté de Chimie</vt:lpstr>
      <vt:lpstr> Définitions : Déontologie </vt:lpstr>
      <vt:lpstr>Définition déontologie, suite </vt:lpstr>
      <vt:lpstr> Définition  Éthique </vt:lpstr>
      <vt:lpstr>Définition éthique, suite </vt:lpstr>
      <vt:lpstr>Applications </vt:lpstr>
      <vt:lpstr>De quoi s’agit-il ?</vt:lpstr>
      <vt:lpstr>Présentation PowerPoint</vt:lpstr>
      <vt:lpstr>Quelle éthique à l’Université?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Dimension éthique et Déontologie</dc:title>
  <dc:creator>tabet tabet</dc:creator>
  <cp:lastModifiedBy>HP</cp:lastModifiedBy>
  <cp:revision>10</cp:revision>
  <dcterms:created xsi:type="dcterms:W3CDTF">2023-10-10T08:53:06Z</dcterms:created>
  <dcterms:modified xsi:type="dcterms:W3CDTF">2023-10-11T18:51:51Z</dcterms:modified>
</cp:coreProperties>
</file>