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334" r:id="rId3"/>
    <p:sldId id="335" r:id="rId4"/>
    <p:sldId id="336" r:id="rId5"/>
    <p:sldId id="337" r:id="rId6"/>
    <p:sldId id="339" r:id="rId7"/>
    <p:sldId id="340" r:id="rId8"/>
    <p:sldId id="341" r:id="rId9"/>
    <p:sldId id="342" r:id="rId10"/>
    <p:sldId id="343" r:id="rId11"/>
    <p:sldId id="34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41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AA6761-70F8-37C2-FC06-E61BB04509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2E18E3C-B246-ED5D-C951-9F89D19211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B7A3208-BEB4-3162-BB46-C377F9DC2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3E9C2-5727-4D19-8AF7-B1DB902CFA2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5EB73F3-9EEC-640E-095A-DBCDD280F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40089EB-6A07-8396-D523-521DCFD9C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AC2A-799A-4D61-9C7C-3DC486673D5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288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0A8784-0DAC-358F-F5B3-332488F0F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2BA9636-D527-924D-5D13-23F1362CB1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F0D152B-7646-2EF0-4882-3AC12EDAE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3E9C2-5727-4D19-8AF7-B1DB902CFA2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30709F7-3605-1057-F761-ECD6754F7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417D07-6C02-9052-8567-A1F9FEEE9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AC2A-799A-4D61-9C7C-3DC486673D5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754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45A18A6-EF26-8E11-86AC-35CAE87C7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7140586-AC4A-91F3-A311-B380DA894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E0B7ED1-305B-3501-0C99-AE27DF9C5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3E9C2-5727-4D19-8AF7-B1DB902CFA2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EAFA4DD-838F-9CD8-29BB-C4EB5D37B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D5CFCFE-517A-8139-9D50-79A9CB7E7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AC2A-799A-4D61-9C7C-3DC486673D5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06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EB3F35-54EF-F29F-C126-9E32520A8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00FF952-F139-766A-A34F-21DA67ADE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4102B68-CAB9-4369-9256-9A5E130DC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3E9C2-5727-4D19-8AF7-B1DB902CFA2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2ED296D-2B3D-4BC5-0642-15B9B0D01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3345641-7D25-C0B3-4AF9-69280E888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AC2A-799A-4D61-9C7C-3DC486673D5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651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FC545F-92F7-CC84-0DC3-31DDE1707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C384B43-315C-65D3-3E75-F38D858D2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2B6D348-7A0D-48B3-57B6-2768A933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3E9C2-5727-4D19-8AF7-B1DB902CFA2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B88CBD-161B-9652-9695-1F37C136B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163722C-225A-EB57-E9AB-8EECA5815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AC2A-799A-4D61-9C7C-3DC486673D5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145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769623-4578-541A-7E49-9A47F32FB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259B53-0AEA-2CBE-CC46-A8ECBC58AA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EACC718-8D75-8939-C871-F436B98571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F380C9F-53FA-54FA-30B9-8ACA1062A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3E9C2-5727-4D19-8AF7-B1DB902CFA2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0C0F8F0-7A42-DAFE-B43F-59F978029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682DA54-1E7F-4392-469B-644C34582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AC2A-799A-4D61-9C7C-3DC486673D5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699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32A0D6-2D62-48D5-15EC-F24D15913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368BD29-F2DE-5D03-2EB5-1F7BB55E5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4851632-6EAE-D4D7-AD54-0651CFA21F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24CF492-3B16-810D-1475-FC8046A52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E40F00D-00E1-D26B-F545-582640414D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DBE1660-A7BB-E0B5-A87E-F8A70748C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3E9C2-5727-4D19-8AF7-B1DB902CFA2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D4D4ADC-77C2-0242-DD7D-9B9FA4661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E86A135-C58B-A467-F874-89A3739A8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AC2A-799A-4D61-9C7C-3DC486673D5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12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B83FE3-80F1-2688-1E71-1809C17D8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35CA07C-94FF-BBFF-E542-1DE75176A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3E9C2-5727-4D19-8AF7-B1DB902CFA2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8BFA9A0-3758-96F7-E3CE-9381CCDE5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11C01DD-459C-6381-9071-3FA94E580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AC2A-799A-4D61-9C7C-3DC486673D5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25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7EF4791-F8F8-4BFC-9222-812AB29D3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3E9C2-5727-4D19-8AF7-B1DB902CFA2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9FD6CDA-13E7-7BEC-9168-36625DEC6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E3526A0-02CC-BACE-895D-36503941C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AC2A-799A-4D61-9C7C-3DC486673D5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098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01A87D-3DE9-8989-6F57-628530738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745D579-524C-CC24-E883-6FFA41326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54C3157-EC75-1912-2596-AD4E93FE9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A20EB55-5E4D-B6FD-7B77-BA51981D8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3E9C2-5727-4D19-8AF7-B1DB902CFA2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31478D1-3ED7-B9EC-29C2-D7E6AD9B1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363A6A8-5AF5-1033-0684-9B4418B29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AC2A-799A-4D61-9C7C-3DC486673D5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897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614E8F-AD9F-C718-F8F5-69EF6E0AF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39AFC29-24C9-E116-8965-2FB178BB75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A67FD43-4D0E-E4C2-99EF-37BEAB84A6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69D3013-0896-C12B-472C-3C6DC24FD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3E9C2-5727-4D19-8AF7-B1DB902CFA2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8C4AC84-4365-D210-DF93-8E777BC72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3ECB869-660F-FE8E-92C8-8536B4C3C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AC2A-799A-4D61-9C7C-3DC486673D5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70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2453C34-F9CA-0A78-6409-EACC54B17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B8E5E5A-68AD-6BEB-CE6C-AC5A580D5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E09745B-3D5E-5880-AB85-E97B827FA6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3E9C2-5727-4D19-8AF7-B1DB902CFA2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5F77383-6969-1886-724D-41E0B0DC7F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ECB86D7-0982-BCC3-D3AB-7FB00DD7CA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8AC2A-799A-4D61-9C7C-3DC486673D5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956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20CEA6C-7798-9AFF-1A05-1A5C573FB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2625" y="2357438"/>
            <a:ext cx="8229600" cy="1143000"/>
          </a:xfrm>
          <a:solidFill>
            <a:schemeClr val="accent5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b="1" dirty="0" err="1">
                <a:solidFill>
                  <a:srgbClr val="C00000"/>
                </a:solidFill>
              </a:rPr>
              <a:t>Intitulé</a:t>
            </a:r>
            <a:r>
              <a:rPr lang="en-US" b="1" dirty="0">
                <a:solidFill>
                  <a:srgbClr val="C00000"/>
                </a:solidFill>
              </a:rPr>
              <a:t> du PNR: …………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075" name="AutoShape 2" descr="Catégorisation des revues scientifiques | University of Tlemcen">
            <a:extLst>
              <a:ext uri="{FF2B5EF4-FFF2-40B4-BE49-F238E27FC236}">
                <a16:creationId xmlns:a16="http://schemas.microsoft.com/office/drawing/2014/main" xmlns="" id="{C035C201-54F0-980D-0F6D-7F348CA113A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6" name="AutoShape 4" descr="Catégorisation des revues scientifiques | University of Tlemcen">
            <a:extLst>
              <a:ext uri="{FF2B5EF4-FFF2-40B4-BE49-F238E27FC236}">
                <a16:creationId xmlns:a16="http://schemas.microsoft.com/office/drawing/2014/main" xmlns="" id="{C38DE8C1-CCA5-9499-E8E6-DC0867F71E7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3077" name="Picture 6" descr="les canevas (DGRSDT) - Université Frère Mentouri - Constantine 1">
            <a:extLst>
              <a:ext uri="{FF2B5EF4-FFF2-40B4-BE49-F238E27FC236}">
                <a16:creationId xmlns:a16="http://schemas.microsoft.com/office/drawing/2014/main" xmlns="" id="{C004318C-FE7A-14BA-8D07-102CA78001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418" y="706661"/>
            <a:ext cx="990570" cy="552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8" descr="ATRSSV - Agence Thématique de Recherche en Sciences de la Santé et de la  Vie - ATRSS - Agence Thématique de Recherche en Sciences de la Santé">
            <a:extLst>
              <a:ext uri="{FF2B5EF4-FFF2-40B4-BE49-F238E27FC236}">
                <a16:creationId xmlns:a16="http://schemas.microsoft.com/office/drawing/2014/main" xmlns="" id="{846413C5-CF8A-BB8D-5A13-75EA2C34D9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988" y="0"/>
            <a:ext cx="8101012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ZoneTexte 8">
            <a:extLst>
              <a:ext uri="{FF2B5EF4-FFF2-40B4-BE49-F238E27FC236}">
                <a16:creationId xmlns:a16="http://schemas.microsoft.com/office/drawing/2014/main" xmlns="" id="{3650C641-5F86-CDDA-AAD7-8F6BC5745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6961" y="4179889"/>
            <a:ext cx="82252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1800" b="1" dirty="0">
                <a:latin typeface="Arial" panose="020B0604020202020204" pitchFamily="34" charset="0"/>
              </a:rPr>
              <a:t>Etablissement de domiciliation: ……………………………………………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1800" b="1" dirty="0">
                <a:latin typeface="Arial" panose="020B0604020202020204" pitchFamily="34" charset="0"/>
              </a:rPr>
              <a:t>Partenaire socio-économique: ……………………………………………...</a:t>
            </a:r>
          </a:p>
        </p:txBody>
      </p:sp>
      <p:pic>
        <p:nvPicPr>
          <p:cNvPr id="3080" name="Picture 4" descr="Algeria Flag GIF (علم الجزائر) - All Waving Flags">
            <a:extLst>
              <a:ext uri="{FF2B5EF4-FFF2-40B4-BE49-F238E27FC236}">
                <a16:creationId xmlns:a16="http://schemas.microsoft.com/office/drawing/2014/main" xmlns="" id="{C4563F7D-CCF4-BAA9-9B35-8E82819F221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3138" y="0"/>
            <a:ext cx="804862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068EA84-5947-889F-EB09-2D3DB05FC796}"/>
              </a:ext>
            </a:extLst>
          </p:cNvPr>
          <p:cNvSpPr txBox="1"/>
          <p:nvPr/>
        </p:nvSpPr>
        <p:spPr>
          <a:xfrm>
            <a:off x="2423592" y="1919605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</a:rPr>
              <a:t>PNR 1 Day. For a useful research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BA7C1A8-4CC1-5713-15AB-5AAA2B61F676}"/>
              </a:ext>
            </a:extLst>
          </p:cNvPr>
          <p:cNvSpPr txBox="1"/>
          <p:nvPr/>
        </p:nvSpPr>
        <p:spPr>
          <a:xfrm>
            <a:off x="2071704" y="5013177"/>
            <a:ext cx="76967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b="1" dirty="0">
                <a:solidFill>
                  <a:srgbClr val="C00000"/>
                </a:solidFill>
              </a:rPr>
              <a:t>Chef du </a:t>
            </a:r>
            <a:r>
              <a:rPr lang="en-US" b="1" dirty="0" err="1">
                <a:solidFill>
                  <a:srgbClr val="C00000"/>
                </a:solidFill>
              </a:rPr>
              <a:t>projet</a:t>
            </a:r>
            <a:r>
              <a:rPr lang="en-US" dirty="0"/>
              <a:t>: …………………………………………………………………</a:t>
            </a:r>
          </a:p>
          <a:p>
            <a:r>
              <a:rPr lang="en-US" dirty="0"/>
              <a:t>Email: </a:t>
            </a:r>
          </a:p>
          <a:p>
            <a:r>
              <a:rPr lang="en-US" dirty="0"/>
              <a:t>Mobile: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AB6539E-E563-5670-0A96-F44C42D3A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615545-81E2-885F-A6A8-4B4DEAAF0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C00000"/>
                </a:solidFill>
              </a:rPr>
              <a:t>Contraintes</a:t>
            </a:r>
            <a:r>
              <a:rPr lang="en-US" b="1" dirty="0">
                <a:solidFill>
                  <a:srgbClr val="C00000"/>
                </a:solidFill>
              </a:rPr>
              <a:t> – </a:t>
            </a:r>
            <a:r>
              <a:rPr lang="en-US" b="1" dirty="0" err="1">
                <a:solidFill>
                  <a:srgbClr val="C00000"/>
                </a:solidFill>
              </a:rPr>
              <a:t>Difficultés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5845636D-CA59-5A77-2075-C5497410B7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720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CAF2FE4-47B5-B83D-9986-8CC3362435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AE61D6-DC48-5EC6-4BD0-D86FB7E4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Conclusion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698D59DF-7A6B-8CD0-7A53-013C86AA7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74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C25652-E090-E69F-45BA-E759B4EF2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Rappel des </a:t>
            </a:r>
            <a:r>
              <a:rPr lang="en-US" b="1" dirty="0" err="1">
                <a:solidFill>
                  <a:srgbClr val="C00000"/>
                </a:solidFill>
              </a:rPr>
              <a:t>objectifs</a:t>
            </a:r>
            <a:r>
              <a:rPr lang="en-US" b="1" dirty="0">
                <a:solidFill>
                  <a:srgbClr val="C00000"/>
                </a:solidFill>
              </a:rPr>
              <a:t> du </a:t>
            </a:r>
            <a:r>
              <a:rPr lang="en-US" b="1" dirty="0" err="1">
                <a:solidFill>
                  <a:srgbClr val="C00000"/>
                </a:solidFill>
              </a:rPr>
              <a:t>projet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163D592-32DC-D0E5-AB96-BFC24F985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</a:t>
            </a:r>
          </a:p>
          <a:p>
            <a:r>
              <a:rPr lang="en-US" dirty="0"/>
              <a:t>2. </a:t>
            </a:r>
          </a:p>
          <a:p>
            <a:r>
              <a:rPr lang="en-US" dirty="0"/>
              <a:t>3. </a:t>
            </a:r>
          </a:p>
          <a:p>
            <a:r>
              <a:rPr lang="en-US" dirty="0"/>
              <a:t>4. </a:t>
            </a:r>
          </a:p>
        </p:txBody>
      </p:sp>
    </p:spTree>
    <p:extLst>
      <p:ext uri="{BB962C8B-B14F-4D97-AF65-F5344CB8AC3E}">
        <p14:creationId xmlns:p14="http://schemas.microsoft.com/office/powerpoint/2010/main" val="1828214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9821D0-5F5D-2DE2-B2DC-BE75A6964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Livrables</a:t>
            </a:r>
            <a:r>
              <a:rPr lang="en-US" b="1" dirty="0"/>
              <a:t> </a:t>
            </a:r>
            <a:r>
              <a:rPr lang="en-US" b="1" dirty="0" err="1"/>
              <a:t>ciblés</a:t>
            </a:r>
            <a:r>
              <a:rPr lang="en-US" b="1" dirty="0"/>
              <a:t> dans la </a:t>
            </a:r>
            <a:r>
              <a:rPr lang="en-US" b="1" dirty="0" err="1"/>
              <a:t>soumission</a:t>
            </a:r>
            <a:r>
              <a:rPr lang="en-US" b="1" dirty="0"/>
              <a:t> </a:t>
            </a:r>
            <a:r>
              <a:rPr lang="en-US" b="1" dirty="0" err="1"/>
              <a:t>initiale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A6816F-6C33-CFA5-BBD8-A5D6A71775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</a:t>
            </a:r>
          </a:p>
          <a:p>
            <a:endParaRPr lang="en-US" dirty="0"/>
          </a:p>
          <a:p>
            <a:r>
              <a:rPr lang="en-US" dirty="0"/>
              <a:t>2. </a:t>
            </a:r>
          </a:p>
          <a:p>
            <a:endParaRPr lang="en-US" dirty="0"/>
          </a:p>
          <a:p>
            <a:r>
              <a:rPr lang="en-US" dirty="0"/>
              <a:t>3.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630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92DD26-4AA9-D177-E762-656CB4D6C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Etat </a:t>
            </a:r>
            <a:r>
              <a:rPr lang="en-US" b="1" dirty="0" err="1">
                <a:solidFill>
                  <a:srgbClr val="C00000"/>
                </a:solidFill>
              </a:rPr>
              <a:t>d’avancement</a:t>
            </a:r>
            <a:r>
              <a:rPr lang="en-US" b="1" dirty="0">
                <a:solidFill>
                  <a:srgbClr val="C00000"/>
                </a:solidFill>
              </a:rPr>
              <a:t> du </a:t>
            </a:r>
            <a:r>
              <a:rPr lang="en-US" b="1" dirty="0" err="1">
                <a:solidFill>
                  <a:srgbClr val="C00000"/>
                </a:solidFill>
              </a:rPr>
              <a:t>projet</a:t>
            </a:r>
            <a:r>
              <a:rPr lang="en-US" b="1" dirty="0">
                <a:solidFill>
                  <a:srgbClr val="C00000"/>
                </a:solidFill>
              </a:rPr>
              <a:t> (</a:t>
            </a:r>
            <a:r>
              <a:rPr lang="en-US" b="1" dirty="0" err="1">
                <a:solidFill>
                  <a:srgbClr val="C00000"/>
                </a:solidFill>
              </a:rPr>
              <a:t>objectifs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atteints</a:t>
            </a:r>
            <a:r>
              <a:rPr lang="en-US" b="1" dirty="0">
                <a:solidFill>
                  <a:srgbClr val="C00000"/>
                </a:solidFill>
              </a:rPr>
              <a:t>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08DF6AD4-82B5-0C3E-2739-AB5D442585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6383756"/>
              </p:ext>
            </p:extLst>
          </p:nvPr>
        </p:nvGraphicFramePr>
        <p:xfrm>
          <a:off x="838200" y="1825625"/>
          <a:ext cx="105156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xmlns="" val="131891089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xmlns="" val="27192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Objectif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Indicateur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objectivement</a:t>
                      </a:r>
                      <a:r>
                        <a:rPr lang="en-US" dirty="0"/>
                        <a:t> verifiable </a:t>
                      </a:r>
                      <a:r>
                        <a:rPr lang="en-US" dirty="0" err="1"/>
                        <a:t>démontrant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résultat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71809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8629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56491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956471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3555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79440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4763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01FBF2E-83CB-6C1F-49A9-235346620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C1B7C6-D82C-EE03-9F3C-E32DCD23A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Etat </a:t>
            </a:r>
            <a:r>
              <a:rPr lang="en-US" b="1" dirty="0" err="1">
                <a:solidFill>
                  <a:srgbClr val="C00000"/>
                </a:solidFill>
              </a:rPr>
              <a:t>d’avancement</a:t>
            </a:r>
            <a:r>
              <a:rPr lang="en-US" b="1" dirty="0">
                <a:solidFill>
                  <a:srgbClr val="C00000"/>
                </a:solidFill>
              </a:rPr>
              <a:t> du </a:t>
            </a:r>
            <a:r>
              <a:rPr lang="en-US" b="1" dirty="0" err="1">
                <a:solidFill>
                  <a:srgbClr val="C00000"/>
                </a:solidFill>
              </a:rPr>
              <a:t>projet</a:t>
            </a:r>
            <a:endParaRPr lang="en-US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5209E8E3-AFD5-F130-3BF2-0F64895DE5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042635"/>
              </p:ext>
            </p:extLst>
          </p:nvPr>
        </p:nvGraphicFramePr>
        <p:xfrm>
          <a:off x="838200" y="1825625"/>
          <a:ext cx="10515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xmlns="" val="131891089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xmlns="" val="27192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Livrables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réalisés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Taux</a:t>
                      </a:r>
                      <a:r>
                        <a:rPr lang="en-US" dirty="0"/>
                        <a:t> de </a:t>
                      </a:r>
                      <a:r>
                        <a:rPr lang="en-US" dirty="0" err="1"/>
                        <a:t>réalisation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71809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8629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56491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956471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3555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79440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4508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75805BE-EAFE-A994-60E8-946AA79F6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947005-EEE3-D5ED-40C2-6B77AD3C1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C00000"/>
                </a:solidFill>
              </a:rPr>
              <a:t>Livrables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réels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E5DDD671-42F1-003D-A346-660483EFF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Description (</a:t>
            </a:r>
            <a:r>
              <a:rPr lang="en-US" dirty="0" err="1"/>
              <a:t>brève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95472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9A3A363-FE04-16FD-2B87-71946199D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E80659-34BE-B58B-848F-24184B7A6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C00000"/>
                </a:solidFill>
              </a:rPr>
              <a:t>Livrables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réels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7615D236-FFD3-2CB9-8CC0-20BED8694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Données (specifications techniques)</a:t>
            </a:r>
          </a:p>
        </p:txBody>
      </p:sp>
    </p:spTree>
    <p:extLst>
      <p:ext uri="{BB962C8B-B14F-4D97-AF65-F5344CB8AC3E}">
        <p14:creationId xmlns:p14="http://schemas.microsoft.com/office/powerpoint/2010/main" val="3638188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B41C1F5-1627-509E-71C0-B955963A0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D2CC05-BCC2-E459-51C0-C782DA6E7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C00000"/>
                </a:solidFill>
              </a:rPr>
              <a:t>Livrables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réels</a:t>
            </a:r>
            <a:r>
              <a:rPr lang="en-US" b="1" dirty="0">
                <a:solidFill>
                  <a:srgbClr val="C00000"/>
                </a:solidFill>
              </a:rPr>
              <a:t>  (</a:t>
            </a:r>
            <a:r>
              <a:rPr lang="en-US" b="1" dirty="0" err="1">
                <a:solidFill>
                  <a:srgbClr val="C00000"/>
                </a:solidFill>
              </a:rPr>
              <a:t>visualisation</a:t>
            </a:r>
            <a:r>
              <a:rPr lang="en-US" b="1" dirty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BD731B8-247A-70D4-64E4-69DBCF20B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Supports de </a:t>
            </a:r>
            <a:r>
              <a:rPr lang="en-US" dirty="0" err="1"/>
              <a:t>démonstration</a:t>
            </a:r>
            <a:r>
              <a:rPr lang="en-US" dirty="0"/>
              <a:t> (photos, </a:t>
            </a:r>
            <a:r>
              <a:rPr lang="en-US" dirty="0" err="1"/>
              <a:t>vidéos</a:t>
            </a:r>
            <a:r>
              <a:rPr lang="en-US" dirty="0"/>
              <a:t>, ….)</a:t>
            </a:r>
          </a:p>
        </p:txBody>
      </p:sp>
    </p:spTree>
    <p:extLst>
      <p:ext uri="{BB962C8B-B14F-4D97-AF65-F5344CB8AC3E}">
        <p14:creationId xmlns:p14="http://schemas.microsoft.com/office/powerpoint/2010/main" val="864644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D06BD8C-DF26-6AEF-06C1-D24E1BCCD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3142F8-A9F0-3539-6FB3-F19E40182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C00000"/>
                </a:solidFill>
              </a:rPr>
              <a:t>Livrables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réels</a:t>
            </a:r>
            <a:r>
              <a:rPr lang="en-US" b="1" dirty="0">
                <a:solidFill>
                  <a:srgbClr val="C00000"/>
                </a:solidFill>
              </a:rPr>
              <a:t>  (</a:t>
            </a:r>
            <a:r>
              <a:rPr lang="en-US" b="1" dirty="0" err="1">
                <a:solidFill>
                  <a:srgbClr val="C00000"/>
                </a:solidFill>
              </a:rPr>
              <a:t>Stratégie</a:t>
            </a:r>
            <a:r>
              <a:rPr lang="en-US" b="1" dirty="0">
                <a:solidFill>
                  <a:srgbClr val="C00000"/>
                </a:solidFill>
              </a:rPr>
              <a:t> de </a:t>
            </a:r>
            <a:r>
              <a:rPr lang="en-US" b="1" dirty="0" err="1">
                <a:solidFill>
                  <a:srgbClr val="C00000"/>
                </a:solidFill>
              </a:rPr>
              <a:t>valorisation</a:t>
            </a:r>
            <a:r>
              <a:rPr lang="en-US" b="1" dirty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3766B04F-3F71-83E6-6B0A-B23172061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Plan de maturation – </a:t>
            </a:r>
            <a:r>
              <a:rPr lang="en-US" dirty="0" err="1"/>
              <a:t>valorisation</a:t>
            </a:r>
            <a:r>
              <a:rPr lang="en-US" dirty="0"/>
              <a:t> des </a:t>
            </a:r>
            <a:r>
              <a:rPr lang="en-US" dirty="0" err="1"/>
              <a:t>livrables</a:t>
            </a:r>
            <a:r>
              <a:rPr lang="en-US" dirty="0"/>
              <a:t> pour </a:t>
            </a:r>
            <a:r>
              <a:rPr lang="en-US" dirty="0" err="1"/>
              <a:t>l’utilisation</a:t>
            </a:r>
            <a:r>
              <a:rPr lang="en-US" dirty="0"/>
              <a:t> par le </a:t>
            </a:r>
            <a:r>
              <a:rPr lang="en-US" dirty="0" err="1"/>
              <a:t>secteur</a:t>
            </a:r>
            <a:r>
              <a:rPr lang="en-US" dirty="0"/>
              <a:t> socio-</a:t>
            </a:r>
            <a:r>
              <a:rPr lang="en-US" dirty="0" err="1"/>
              <a:t>économique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139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131</Words>
  <Application>Microsoft Office PowerPoint</Application>
  <PresentationFormat>Grand écran</PresentationFormat>
  <Paragraphs>35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Intitulé du PNR: …………</vt:lpstr>
      <vt:lpstr>Rappel des objectifs du projet</vt:lpstr>
      <vt:lpstr>Livrables ciblés dans la soumission initiale</vt:lpstr>
      <vt:lpstr>Etat d’avancement du projet (objectifs atteints)</vt:lpstr>
      <vt:lpstr>Etat d’avancement du projet</vt:lpstr>
      <vt:lpstr>Livrables réels </vt:lpstr>
      <vt:lpstr>Livrables réels </vt:lpstr>
      <vt:lpstr>Livrables réels  (visualisation)</vt:lpstr>
      <vt:lpstr>Livrables réels  (Stratégie de valorisation)</vt:lpstr>
      <vt:lpstr>Contraintes – Difficultés 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Intitulé du PNR: …………</dc:title>
  <dc:creator>hp</dc:creator>
  <cp:lastModifiedBy>KELOUACHE Rebiha</cp:lastModifiedBy>
  <cp:revision>1</cp:revision>
  <dcterms:created xsi:type="dcterms:W3CDTF">2025-01-07T17:21:52Z</dcterms:created>
  <dcterms:modified xsi:type="dcterms:W3CDTF">2025-12-08T08:31:53Z</dcterms:modified>
</cp:coreProperties>
</file>